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1034" r:id="rId2"/>
    <p:sldId id="940" r:id="rId3"/>
    <p:sldId id="944" r:id="rId4"/>
    <p:sldId id="945" r:id="rId5"/>
    <p:sldId id="1014" r:id="rId6"/>
    <p:sldId id="1015" r:id="rId7"/>
    <p:sldId id="1016" r:id="rId8"/>
    <p:sldId id="1017" r:id="rId9"/>
    <p:sldId id="1035" r:id="rId10"/>
    <p:sldId id="1018" r:id="rId11"/>
    <p:sldId id="1019" r:id="rId12"/>
    <p:sldId id="1020" r:id="rId13"/>
    <p:sldId id="1036" r:id="rId14"/>
    <p:sldId id="1021" r:id="rId15"/>
    <p:sldId id="1022" r:id="rId16"/>
    <p:sldId id="1023" r:id="rId17"/>
    <p:sldId id="1037" r:id="rId18"/>
    <p:sldId id="1024" r:id="rId19"/>
    <p:sldId id="1025" r:id="rId20"/>
    <p:sldId id="1026" r:id="rId21"/>
    <p:sldId id="1038" r:id="rId22"/>
    <p:sldId id="1027" r:id="rId23"/>
    <p:sldId id="1028" r:id="rId24"/>
    <p:sldId id="1029" r:id="rId25"/>
    <p:sldId id="1039" r:id="rId26"/>
    <p:sldId id="1030" r:id="rId27"/>
    <p:sldId id="1031" r:id="rId28"/>
    <p:sldId id="1040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E45"/>
    <a:srgbClr val="0059DB"/>
    <a:srgbClr val="A6A6A6"/>
    <a:srgbClr val="82BDFE"/>
    <a:srgbClr val="A2CDD2"/>
    <a:srgbClr val="F7443D"/>
    <a:srgbClr val="7AB8BF"/>
    <a:srgbClr val="B2D6FE"/>
    <a:srgbClr val="5C92CF"/>
    <a:srgbClr val="FA9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941" autoAdjust="0"/>
  </p:normalViewPr>
  <p:slideViewPr>
    <p:cSldViewPr snapToGrid="0" showGuides="1">
      <p:cViewPr varScale="1">
        <p:scale>
          <a:sx n="74" d="100"/>
          <a:sy n="74" d="100"/>
        </p:scale>
        <p:origin x="78" y="64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965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4288A-7E0D-4FAF-849E-67725B8949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069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56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82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648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497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444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32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950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103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546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04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21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033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672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03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8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99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84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472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08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4288A-7E0D-4FAF-849E-67725B89497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76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143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97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43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6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781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4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 userDrawn="1"/>
        </p:nvGrpSpPr>
        <p:grpSpPr>
          <a:xfrm>
            <a:off x="0" y="0"/>
            <a:ext cx="12192000" cy="6887972"/>
            <a:chOff x="0" y="-29972"/>
            <a:chExt cx="12192000" cy="6887972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-29972"/>
              <a:ext cx="12192000" cy="3502152"/>
            </a:xfrm>
            <a:prstGeom prst="rect">
              <a:avLst/>
            </a:prstGeom>
            <a:solidFill>
              <a:srgbClr val="005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384048" y="384048"/>
              <a:ext cx="11430000" cy="6035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4.jpeg"/><Relationship Id="rId2" Type="http://schemas.openxmlformats.org/officeDocument/2006/relationships/tags" Target="../tags/tag4.xml"/><Relationship Id="rId16" Type="http://schemas.openxmlformats.org/officeDocument/2006/relationships/image" Target="../media/image3.jpeg"/><Relationship Id="rId1" Type="http://schemas.openxmlformats.org/officeDocument/2006/relationships/themeOverride" Target="../theme/themeOverride19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notesSlide" Target="../notesSlides/notesSlide19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5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eg"/><Relationship Id="rId2" Type="http://schemas.openxmlformats.org/officeDocument/2006/relationships/tags" Target="../tags/tag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837" y="3907888"/>
            <a:ext cx="1981204" cy="9144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25627" y="3121176"/>
            <a:ext cx="8340746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毕业设计</a:t>
            </a:r>
            <a:r>
              <a:rPr lang="en-US" altLang="zh-CN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/</a:t>
            </a:r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论文答辩模板</a:t>
            </a:r>
          </a:p>
        </p:txBody>
      </p:sp>
      <p:sp>
        <p:nvSpPr>
          <p:cNvPr id="12" name="矩形 11"/>
          <p:cNvSpPr/>
          <p:nvPr/>
        </p:nvSpPr>
        <p:spPr>
          <a:xfrm>
            <a:off x="3685224" y="4180949"/>
            <a:ext cx="471154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论文设计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/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毕业答辩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/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教育培训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/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毕业生答辩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07307" y="5043784"/>
            <a:ext cx="2377386" cy="427334"/>
            <a:chOff x="5014290" y="4909943"/>
            <a:chExt cx="2269942" cy="582274"/>
          </a:xfrm>
        </p:grpSpPr>
        <p:sp>
          <p:nvSpPr>
            <p:cNvPr id="4" name="矩形 3"/>
            <p:cNvSpPr/>
            <p:nvPr/>
          </p:nvSpPr>
          <p:spPr>
            <a:xfrm>
              <a:off x="5014290" y="4909943"/>
              <a:ext cx="2269942" cy="582274"/>
            </a:xfrm>
            <a:prstGeom prst="rect">
              <a:avLst/>
            </a:prstGeom>
            <a:solidFill>
              <a:srgbClr val="569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014290" y="4909943"/>
              <a:ext cx="2269942" cy="475283"/>
            </a:xfrm>
            <a:prstGeom prst="rect">
              <a:avLst/>
            </a:prstGeom>
            <a:solidFill>
              <a:srgbClr val="0059DB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b="1" baseline="-25000" dirty="0" smtClean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电子科技大学 </a:t>
              </a:r>
              <a:endParaRPr lang="zh-CN" altLang="en-US" b="1" baseline="-25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337" y="1184098"/>
            <a:ext cx="1551326" cy="1543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íṣ1îḑé"/>
          <p:cNvGrpSpPr/>
          <p:nvPr/>
        </p:nvGrpSpPr>
        <p:grpSpPr>
          <a:xfrm>
            <a:off x="4693129" y="2776566"/>
            <a:ext cx="1667420" cy="1667858"/>
            <a:chOff x="3812517" y="2319273"/>
            <a:chExt cx="1867586" cy="1868076"/>
          </a:xfrm>
        </p:grpSpPr>
        <p:sp>
          <p:nvSpPr>
            <p:cNvPr id="46" name="ï$1ïḍe"/>
            <p:cNvSpPr/>
            <p:nvPr/>
          </p:nvSpPr>
          <p:spPr bwMode="auto">
            <a:xfrm>
              <a:off x="3985552" y="2492896"/>
              <a:ext cx="1521537" cy="1521933"/>
            </a:xfrm>
            <a:prstGeom prst="ellipse">
              <a:avLst/>
            </a:prstGeom>
            <a:blipFill>
              <a:blip r:embed="rId4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47" name="îşlïḓé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53" name="i$liḓê"/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4" name="îṩľíďe"/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5" name="îŝḷíḑè"/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" name="îṧľiḋê"/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" name="ïṩľîḑe"/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8" name="iṥľîde"/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9" name="î$ḷíḍè"/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0" name="í$ľiḓè"/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1" name="ïṣļîḍé"/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3" name="ïS1íde"/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4" name="íşḻíḋè"/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24706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5" name="îšļîḓè"/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24706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48" name="ïś1íḋè"/>
            <p:cNvGrpSpPr/>
            <p:nvPr/>
          </p:nvGrpSpPr>
          <p:grpSpPr bwMode="auto">
            <a:xfrm>
              <a:off x="4474650" y="2994065"/>
              <a:ext cx="543325" cy="543468"/>
              <a:chOff x="3062288" y="3998912"/>
              <a:chExt cx="412750" cy="412750"/>
            </a:xfrm>
            <a:solidFill>
              <a:schemeClr val="bg1"/>
            </a:solidFill>
          </p:grpSpPr>
          <p:sp>
            <p:nvSpPr>
              <p:cNvPr id="49" name="îslïďe"/>
              <p:cNvSpPr/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0" name="íŝḷïḓê"/>
              <p:cNvSpPr/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1" name="íṣlïďe"/>
              <p:cNvSpPr/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2" name="iś1îdé"/>
              <p:cNvSpPr/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66" name="iŝḷïḋé"/>
          <p:cNvGrpSpPr/>
          <p:nvPr/>
        </p:nvGrpSpPr>
        <p:grpSpPr>
          <a:xfrm>
            <a:off x="7186687" y="1497986"/>
            <a:ext cx="1667420" cy="1667858"/>
            <a:chOff x="6557972" y="2319273"/>
            <a:chExt cx="1867586" cy="1868076"/>
          </a:xfrm>
        </p:grpSpPr>
        <p:sp>
          <p:nvSpPr>
            <p:cNvPr id="67" name="íšliďè"/>
            <p:cNvSpPr/>
            <p:nvPr/>
          </p:nvSpPr>
          <p:spPr bwMode="auto">
            <a:xfrm>
              <a:off x="6731013" y="2492896"/>
              <a:ext cx="1521537" cy="1521933"/>
            </a:xfrm>
            <a:prstGeom prst="ellipse">
              <a:avLst/>
            </a:prstGeom>
            <a:blipFill>
              <a:blip r:embed="rId5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68" name="işḻïďê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70" name="íṩ1iďé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1" name="işḻîḍè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2" name="í$1ïḍê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3" name="ïślïḋè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4" name="ï$ḷïḍê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5" name="ïslîdé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6" name="íṩ1íďè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7" name="ï$ḻîďé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8" name="iṥľídé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iṣlîdé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82BDF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î$ľïḓè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1" name="iṣ1îḍê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69" name="ïṥľïďê"/>
            <p:cNvSpPr/>
            <p:nvPr/>
          </p:nvSpPr>
          <p:spPr bwMode="auto">
            <a:xfrm>
              <a:off x="7190273" y="3008570"/>
              <a:ext cx="603017" cy="479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82" name="îŝḻîďe"/>
          <p:cNvGrpSpPr/>
          <p:nvPr/>
        </p:nvGrpSpPr>
        <p:grpSpPr>
          <a:xfrm>
            <a:off x="9262005" y="2776566"/>
            <a:ext cx="1667420" cy="1667858"/>
            <a:chOff x="9303427" y="2319273"/>
            <a:chExt cx="1867586" cy="1868076"/>
          </a:xfrm>
        </p:grpSpPr>
        <p:sp>
          <p:nvSpPr>
            <p:cNvPr id="83" name="íŝľíḓé"/>
            <p:cNvSpPr/>
            <p:nvPr/>
          </p:nvSpPr>
          <p:spPr bwMode="auto">
            <a:xfrm>
              <a:off x="9476474" y="2492896"/>
              <a:ext cx="1521537" cy="1521933"/>
            </a:xfrm>
            <a:prstGeom prst="ellipse">
              <a:avLst/>
            </a:prstGeom>
            <a:blipFill>
              <a:blip r:embed="rId6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84" name="ís1iḓê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86" name="ïšľîḍe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7" name="îṣ1îḍé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8" name="i$ḷídé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9" name="íṥľîḍe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0" name="iṩ1îdé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1" name="îṩḷîďe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2" name="îSḻiḑe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3" name="ïSlîḍè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4" name="ïSļïďè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5" name="íṩľíḍê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6" name="išľíďê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7" name="ïṣľîḓe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85" name="îṡḻíḓè"/>
            <p:cNvSpPr/>
            <p:nvPr/>
          </p:nvSpPr>
          <p:spPr bwMode="auto">
            <a:xfrm>
              <a:off x="9918238" y="2951678"/>
              <a:ext cx="638009" cy="531813"/>
            </a:xfrm>
            <a:custGeom>
              <a:avLst/>
              <a:gdLst>
                <a:gd name="T0" fmla="*/ 75419876 w 21600"/>
                <a:gd name="T1" fmla="*/ 22815321 h 21579"/>
                <a:gd name="T2" fmla="*/ 74086090 w 21600"/>
                <a:gd name="T3" fmla="*/ 25988205 h 21579"/>
                <a:gd name="T4" fmla="*/ 70751508 w 21600"/>
                <a:gd name="T5" fmla="*/ 27764166 h 21579"/>
                <a:gd name="T6" fmla="*/ 70751508 w 21600"/>
                <a:gd name="T7" fmla="*/ 40356187 h 21579"/>
                <a:gd name="T8" fmla="*/ 68890459 w 21600"/>
                <a:gd name="T9" fmla="*/ 44041735 h 21579"/>
                <a:gd name="T10" fmla="*/ 64452543 w 21600"/>
                <a:gd name="T11" fmla="*/ 45574747 h 21579"/>
                <a:gd name="T12" fmla="*/ 57741601 w 21600"/>
                <a:gd name="T13" fmla="*/ 41068031 h 21579"/>
                <a:gd name="T14" fmla="*/ 49288264 w 21600"/>
                <a:gd name="T15" fmla="*/ 37061803 h 21579"/>
                <a:gd name="T16" fmla="*/ 39979537 w 21600"/>
                <a:gd name="T17" fmla="*/ 33937470 h 21579"/>
                <a:gd name="T18" fmla="*/ 30688181 w 21600"/>
                <a:gd name="T19" fmla="*/ 32234408 h 21579"/>
                <a:gd name="T20" fmla="*/ 27825021 w 21600"/>
                <a:gd name="T21" fmla="*/ 33597370 h 21579"/>
                <a:gd name="T22" fmla="*/ 26309651 w 21600"/>
                <a:gd name="T23" fmla="*/ 35728021 h 21579"/>
                <a:gd name="T24" fmla="*/ 26225861 w 21600"/>
                <a:gd name="T25" fmla="*/ 38138096 h 21579"/>
                <a:gd name="T26" fmla="*/ 27748204 w 21600"/>
                <a:gd name="T27" fmla="*/ 40356187 h 21579"/>
                <a:gd name="T28" fmla="*/ 26805477 w 21600"/>
                <a:gd name="T29" fmla="*/ 42936312 h 21579"/>
                <a:gd name="T30" fmla="*/ 27643496 w 21600"/>
                <a:gd name="T31" fmla="*/ 45203003 h 21579"/>
                <a:gd name="T32" fmla="*/ 29672124 w 21600"/>
                <a:gd name="T33" fmla="*/ 47299644 h 21579"/>
                <a:gd name="T34" fmla="*/ 32371191 w 21600"/>
                <a:gd name="T35" fmla="*/ 49296719 h 21579"/>
                <a:gd name="T36" fmla="*/ 29525462 w 21600"/>
                <a:gd name="T37" fmla="*/ 51536695 h 21579"/>
                <a:gd name="T38" fmla="*/ 25181854 w 21600"/>
                <a:gd name="T39" fmla="*/ 52406463 h 21579"/>
                <a:gd name="T40" fmla="*/ 20660147 w 21600"/>
                <a:gd name="T41" fmla="*/ 52049309 h 21579"/>
                <a:gd name="T42" fmla="*/ 17189421 w 21600"/>
                <a:gd name="T43" fmla="*/ 50560017 h 21579"/>
                <a:gd name="T44" fmla="*/ 15548366 w 21600"/>
                <a:gd name="T45" fmla="*/ 46296300 h 21579"/>
                <a:gd name="T46" fmla="*/ 14078377 w 21600"/>
                <a:gd name="T47" fmla="*/ 41845479 h 21579"/>
                <a:gd name="T48" fmla="*/ 13505733 w 21600"/>
                <a:gd name="T49" fmla="*/ 37124993 h 21579"/>
                <a:gd name="T50" fmla="*/ 14490413 w 21600"/>
                <a:gd name="T51" fmla="*/ 31957448 h 21579"/>
                <a:gd name="T52" fmla="*/ 6298965 w 21600"/>
                <a:gd name="T53" fmla="*/ 31957448 h 21579"/>
                <a:gd name="T54" fmla="*/ 1864535 w 21600"/>
                <a:gd name="T55" fmla="*/ 30424436 h 21579"/>
                <a:gd name="T56" fmla="*/ 0 w 21600"/>
                <a:gd name="T57" fmla="*/ 26702464 h 21579"/>
                <a:gd name="T58" fmla="*/ 0 w 21600"/>
                <a:gd name="T59" fmla="*/ 18886823 h 21579"/>
                <a:gd name="T60" fmla="*/ 1836585 w 21600"/>
                <a:gd name="T61" fmla="*/ 15172146 h 21579"/>
                <a:gd name="T62" fmla="*/ 6298965 w 21600"/>
                <a:gd name="T63" fmla="*/ 13617249 h 21579"/>
                <a:gd name="T64" fmla="*/ 26721687 w 21600"/>
                <a:gd name="T65" fmla="*/ 13617249 h 21579"/>
                <a:gd name="T66" fmla="*/ 36749721 w 21600"/>
                <a:gd name="T67" fmla="*/ 12477866 h 21579"/>
                <a:gd name="T68" fmla="*/ 47175846 w 21600"/>
                <a:gd name="T69" fmla="*/ 9411842 h 21579"/>
                <a:gd name="T70" fmla="*/ 56819793 w 21600"/>
                <a:gd name="T71" fmla="*/ 5033920 h 21579"/>
                <a:gd name="T72" fmla="*/ 64452543 w 21600"/>
                <a:gd name="T73" fmla="*/ 0 h 21579"/>
                <a:gd name="T74" fmla="*/ 68890459 w 21600"/>
                <a:gd name="T75" fmla="*/ 1540307 h 21579"/>
                <a:gd name="T76" fmla="*/ 70751508 w 21600"/>
                <a:gd name="T77" fmla="*/ 5262280 h 21579"/>
                <a:gd name="T78" fmla="*/ 70751508 w 21600"/>
                <a:gd name="T79" fmla="*/ 17817875 h 21579"/>
                <a:gd name="T80" fmla="*/ 74086090 w 21600"/>
                <a:gd name="T81" fmla="*/ 19608377 h 21579"/>
                <a:gd name="T82" fmla="*/ 75419876 w 21600"/>
                <a:gd name="T83" fmla="*/ 22815321 h 21579"/>
                <a:gd name="T84" fmla="*/ 64452543 w 21600"/>
                <a:gd name="T85" fmla="*/ 6936162 h 21579"/>
                <a:gd name="T86" fmla="*/ 57657811 w 21600"/>
                <a:gd name="T87" fmla="*/ 10816059 h 21579"/>
                <a:gd name="T88" fmla="*/ 49860908 w 21600"/>
                <a:gd name="T89" fmla="*/ 14173632 h 21579"/>
                <a:gd name="T90" fmla="*/ 41473930 w 21600"/>
                <a:gd name="T91" fmla="*/ 16819313 h 21579"/>
                <a:gd name="T92" fmla="*/ 33020652 w 21600"/>
                <a:gd name="T93" fmla="*/ 18473824 h 21579"/>
                <a:gd name="T94" fmla="*/ 33020652 w 21600"/>
                <a:gd name="T95" fmla="*/ 27144643 h 21579"/>
                <a:gd name="T96" fmla="*/ 41473930 w 21600"/>
                <a:gd name="T97" fmla="*/ 28818574 h 21579"/>
                <a:gd name="T98" fmla="*/ 49860908 w 21600"/>
                <a:gd name="T99" fmla="*/ 31478844 h 21579"/>
                <a:gd name="T100" fmla="*/ 57699706 w 21600"/>
                <a:gd name="T101" fmla="*/ 34858253 h 21579"/>
                <a:gd name="T102" fmla="*/ 64452543 w 21600"/>
                <a:gd name="T103" fmla="*/ 38679840 h 21579"/>
                <a:gd name="T104" fmla="*/ 64452543 w 21600"/>
                <a:gd name="T105" fmla="*/ 6936162 h 21579"/>
                <a:gd name="T106" fmla="*/ 64452543 w 21600"/>
                <a:gd name="T107" fmla="*/ 693616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98" name="ïṧļîďê"/>
          <p:cNvGrpSpPr/>
          <p:nvPr/>
        </p:nvGrpSpPr>
        <p:grpSpPr>
          <a:xfrm>
            <a:off x="2561269" y="1478365"/>
            <a:ext cx="1667420" cy="1667858"/>
            <a:chOff x="1017965" y="2319273"/>
            <a:chExt cx="1867586" cy="1868076"/>
          </a:xfrm>
        </p:grpSpPr>
        <p:sp>
          <p:nvSpPr>
            <p:cNvPr id="99" name="îśļiďé"/>
            <p:cNvSpPr/>
            <p:nvPr/>
          </p:nvSpPr>
          <p:spPr bwMode="auto">
            <a:xfrm>
              <a:off x="1190995" y="2492896"/>
              <a:ext cx="1521537" cy="1521932"/>
            </a:xfrm>
            <a:prstGeom prst="ellipse">
              <a:avLst/>
            </a:prstGeom>
            <a:blipFill>
              <a:blip r:embed="rId7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100" name="ïşliďe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02" name="îṡ1iḓê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3" name="ïslîdé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4" name="íSḷïḋé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5" name="ïṥ1íḍè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6" name="íṡlïďè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7" name="íṣľiḑè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8" name="íṧḻiḑé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9" name="ïṩļïdè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0" name="îṣḻïdè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1" name="î$ḻïḓè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2" name="îS1ïdé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3" name="iśľíḑé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01" name="îŝḻíḑe"/>
            <p:cNvSpPr/>
            <p:nvPr/>
          </p:nvSpPr>
          <p:spPr bwMode="auto"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230342" y="3397098"/>
            <a:ext cx="2329282" cy="1046440"/>
            <a:chOff x="1769578" y="2349127"/>
            <a:chExt cx="2329282" cy="1046440"/>
          </a:xfrm>
        </p:grpSpPr>
        <p:sp>
          <p:nvSpPr>
            <p:cNvPr id="115" name="文本框 11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353804" y="4695299"/>
            <a:ext cx="2329282" cy="1046440"/>
            <a:chOff x="1769578" y="2349127"/>
            <a:chExt cx="2329282" cy="1046440"/>
          </a:xfrm>
        </p:grpSpPr>
        <p:sp>
          <p:nvSpPr>
            <p:cNvPr id="118" name="文本框 11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55771" y="3416719"/>
            <a:ext cx="2329282" cy="1046440"/>
            <a:chOff x="1769578" y="2349127"/>
            <a:chExt cx="2329282" cy="1046440"/>
          </a:xfrm>
        </p:grpSpPr>
        <p:sp>
          <p:nvSpPr>
            <p:cNvPr id="121" name="文本框 120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31094" y="4695299"/>
            <a:ext cx="2329282" cy="1046440"/>
            <a:chOff x="1769578" y="2349127"/>
            <a:chExt cx="2329282" cy="1046440"/>
          </a:xfrm>
        </p:grpSpPr>
        <p:sp>
          <p:nvSpPr>
            <p:cNvPr id="124" name="文本框 123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769578" y="2687681"/>
              <a:ext cx="2329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26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研究思路与方法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研究思路</a:t>
            </a:r>
          </a:p>
        </p:txBody>
      </p:sp>
      <p:sp>
        <p:nvSpPr>
          <p:cNvPr id="127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椭圆 129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ïṩḷïḑe"/>
          <p:cNvSpPr/>
          <p:nvPr/>
        </p:nvSpPr>
        <p:spPr>
          <a:xfrm>
            <a:off x="1702877" y="1684429"/>
            <a:ext cx="4709008" cy="3439930"/>
          </a:xfrm>
          <a:prstGeom prst="rect">
            <a:avLst/>
          </a:prstGeom>
          <a:blipFill>
            <a:blip r:embed="rId4"/>
            <a:srcRect/>
            <a:stretch>
              <a:fillRect l="-5697" r="-566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468548" y="1684429"/>
            <a:ext cx="2349953" cy="1699966"/>
            <a:chOff x="6379743" y="2069398"/>
            <a:chExt cx="2349953" cy="1699966"/>
          </a:xfrm>
        </p:grpSpPr>
        <p:sp>
          <p:nvSpPr>
            <p:cNvPr id="15" name="iśḻíḓé"/>
            <p:cNvSpPr/>
            <p:nvPr/>
          </p:nvSpPr>
          <p:spPr>
            <a:xfrm>
              <a:off x="6379743" y="2069398"/>
              <a:ext cx="2349953" cy="1699966"/>
            </a:xfrm>
            <a:prstGeom prst="rect">
              <a:avLst/>
            </a:prstGeom>
            <a:solidFill>
              <a:srgbClr val="005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73370" y="2453941"/>
              <a:ext cx="1962698" cy="993779"/>
              <a:chOff x="1891541" y="2349127"/>
              <a:chExt cx="1962698" cy="993779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标题文字添加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468548" y="3424393"/>
            <a:ext cx="2349953" cy="1699966"/>
            <a:chOff x="6379743" y="3809362"/>
            <a:chExt cx="2349953" cy="1699966"/>
          </a:xfrm>
        </p:grpSpPr>
        <p:sp>
          <p:nvSpPr>
            <p:cNvPr id="23" name="îslïdê"/>
            <p:cNvSpPr/>
            <p:nvPr/>
          </p:nvSpPr>
          <p:spPr>
            <a:xfrm>
              <a:off x="6379743" y="3809362"/>
              <a:ext cx="2349953" cy="16999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73370" y="4193905"/>
              <a:ext cx="1962698" cy="993779"/>
              <a:chOff x="1891541" y="2349127"/>
              <a:chExt cx="1962698" cy="993779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标题文字添加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875164" y="1684428"/>
            <a:ext cx="2349953" cy="1699966"/>
            <a:chOff x="8786359" y="2069397"/>
            <a:chExt cx="2349953" cy="1699966"/>
          </a:xfrm>
        </p:grpSpPr>
        <p:sp>
          <p:nvSpPr>
            <p:cNvPr id="28" name="iś1íḍê"/>
            <p:cNvSpPr/>
            <p:nvPr/>
          </p:nvSpPr>
          <p:spPr>
            <a:xfrm>
              <a:off x="8786359" y="2069397"/>
              <a:ext cx="2349953" cy="16999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960970" y="2453941"/>
              <a:ext cx="1962698" cy="993779"/>
              <a:chOff x="1891541" y="2349127"/>
              <a:chExt cx="1962698" cy="993779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标题文字添加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875164" y="3424392"/>
            <a:ext cx="2349953" cy="1699966"/>
            <a:chOff x="8786359" y="3809361"/>
            <a:chExt cx="2349953" cy="1699966"/>
          </a:xfrm>
        </p:grpSpPr>
        <p:sp>
          <p:nvSpPr>
            <p:cNvPr id="33" name="îš1îďê"/>
            <p:cNvSpPr/>
            <p:nvPr/>
          </p:nvSpPr>
          <p:spPr>
            <a:xfrm>
              <a:off x="8786359" y="3809361"/>
              <a:ext cx="2349953" cy="1699966"/>
            </a:xfrm>
            <a:prstGeom prst="rect">
              <a:avLst/>
            </a:prstGeom>
            <a:solidFill>
              <a:srgbClr val="005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960970" y="4193905"/>
              <a:ext cx="1962698" cy="993779"/>
              <a:chOff x="1891541" y="2349127"/>
              <a:chExt cx="1962698" cy="993779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标题文字添加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37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研究思路与方法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研究方案</a:t>
            </a:r>
          </a:p>
        </p:txBody>
      </p:sp>
      <p:sp>
        <p:nvSpPr>
          <p:cNvPr id="38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/>
          <p:cNvSpPr/>
          <p:nvPr/>
        </p:nvSpPr>
        <p:spPr bwMode="auto">
          <a:xfrm>
            <a:off x="3488589" y="4637985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1465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4" name="Freeform 8"/>
          <p:cNvSpPr/>
          <p:nvPr/>
        </p:nvSpPr>
        <p:spPr bwMode="auto">
          <a:xfrm>
            <a:off x="2651793" y="1641282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0059DB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000" b="1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Freeform 9"/>
          <p:cNvSpPr/>
          <p:nvPr/>
        </p:nvSpPr>
        <p:spPr bwMode="auto">
          <a:xfrm>
            <a:off x="3287160" y="1644269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Freeform 10"/>
          <p:cNvSpPr/>
          <p:nvPr/>
        </p:nvSpPr>
        <p:spPr bwMode="auto">
          <a:xfrm>
            <a:off x="4187357" y="2220976"/>
            <a:ext cx="960638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2640683" y="1792428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0059DB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2880736" y="2353562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1</a:t>
            </a:r>
            <a:endParaRPr lang="zh-CN" altLang="en-US" sz="2535" b="1" dirty="0">
              <a:solidFill>
                <a:srgbClr val="F8F8F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868997" y="1852411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</a:t>
            </a:r>
            <a:endParaRPr lang="zh-CN" altLang="en-US" sz="2535" b="1" dirty="0">
              <a:solidFill>
                <a:srgbClr val="F8F8F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4549287" y="2717590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3</a:t>
            </a:r>
            <a:endParaRPr lang="zh-CN" altLang="en-US" sz="2535" b="1" dirty="0">
              <a:solidFill>
                <a:srgbClr val="F8F8F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766563" y="354111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4</a:t>
            </a:r>
            <a:endParaRPr lang="zh-CN" altLang="en-US" sz="2535" b="1" dirty="0">
              <a:solidFill>
                <a:srgbClr val="F8F8F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442312" y="4702118"/>
            <a:ext cx="884614" cy="287506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algn="ctr"/>
            <a:r>
              <a:rPr lang="zh-CN" altLang="en-US" sz="1335" dirty="0">
                <a:solidFill>
                  <a:srgbClr val="F8F8F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添加标题</a:t>
            </a:r>
          </a:p>
        </p:txBody>
      </p:sp>
      <p:sp>
        <p:nvSpPr>
          <p:cNvPr id="26" name="TextBox 15"/>
          <p:cNvSpPr txBox="1"/>
          <p:nvPr/>
        </p:nvSpPr>
        <p:spPr>
          <a:xfrm>
            <a:off x="6659565" y="146979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说明一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6032993" y="1541476"/>
            <a:ext cx="534958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31486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charset="-122"/>
                </a:defRPr>
              </a:lvl1pPr>
            </a:lstStyle>
            <a:p>
              <a:r>
                <a:rPr lang="en-US" altLang="zh-CN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1</a:t>
              </a:r>
              <a:endParaRPr lang="zh-CN" altLang="en-US" sz="1600" b="1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6032993" y="2647761"/>
            <a:ext cx="534958" cy="530674"/>
            <a:chOff x="6409426" y="2394908"/>
            <a:chExt cx="962086" cy="962084"/>
          </a:xfrm>
          <a:solidFill>
            <a:schemeClr val="bg1">
              <a:lumMod val="50000"/>
            </a:schemeClr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5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2</a:t>
              </a:r>
              <a:endParaRPr lang="zh-CN" altLang="en-US" sz="2135" b="1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3" name="组合 22"/>
          <p:cNvGrpSpPr/>
          <p:nvPr/>
        </p:nvGrpSpPr>
        <p:grpSpPr>
          <a:xfrm>
            <a:off x="6032995" y="3712094"/>
            <a:ext cx="534958" cy="530674"/>
            <a:chOff x="6409426" y="3568104"/>
            <a:chExt cx="962086" cy="962084"/>
          </a:xfrm>
          <a:solidFill>
            <a:srgbClr val="5C92CF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 dirty="0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charset="-122"/>
                </a:defRPr>
              </a:lvl1pPr>
            </a:lstStyle>
            <a:p>
              <a:r>
                <a:rPr lang="en-US" altLang="zh-CN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3</a:t>
              </a:r>
              <a:endParaRPr lang="zh-CN" altLang="en-US" sz="1600" b="1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6" name="组合 25"/>
          <p:cNvGrpSpPr/>
          <p:nvPr/>
        </p:nvGrpSpPr>
        <p:grpSpPr>
          <a:xfrm>
            <a:off x="6032995" y="4818545"/>
            <a:ext cx="534958" cy="530674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FFFFFF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5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4</a:t>
              </a:r>
              <a:endParaRPr lang="zh-CN" altLang="en-US" sz="2135" b="1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6659563" y="2532017"/>
            <a:ext cx="3316039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说明二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659566" y="3612080"/>
            <a:ext cx="3316035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说明三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6659565" y="473914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说明四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2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研究方案可行性说明</a:t>
            </a:r>
          </a:p>
        </p:txBody>
      </p:sp>
      <p:sp>
        <p:nvSpPr>
          <p:cNvPr id="43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9" grpId="0"/>
      <p:bldP spid="40" grpId="0"/>
      <p:bldP spid="41" grpId="0"/>
      <p:bldP spid="4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569" y="1098734"/>
            <a:ext cx="389943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tx1">
                    <a:alpha val="2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haroni" panose="02010803020104030203" pitchFamily="2" charset="-79"/>
                <a:sym typeface="字魂59号-创粗黑" panose="00000500000000000000" pitchFamily="2" charset="-122"/>
              </a:rPr>
              <a:t>03</a:t>
            </a:r>
            <a:endParaRPr lang="zh-CN" altLang="en-US" sz="30000" dirty="0">
              <a:solidFill>
                <a:schemeClr val="tx1">
                  <a:alpha val="2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haroni" panose="02010803020104030203" pitchFamily="2" charset="-79"/>
              <a:sym typeface="字魂59号-创粗黑" panose="00000500000000000000" pitchFamily="2" charset="-122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1013990" y="2921999"/>
            <a:ext cx="4308213" cy="933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6000" b="1" spc="300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关键技术与实践难点</a:t>
            </a:r>
          </a:p>
        </p:txBody>
      </p:sp>
      <p:sp>
        <p:nvSpPr>
          <p:cNvPr id="37" name="Rectangle 3"/>
          <p:cNvSpPr/>
          <p:nvPr/>
        </p:nvSpPr>
        <p:spPr>
          <a:xfrm>
            <a:off x="4815422" y="850230"/>
            <a:ext cx="2453947" cy="400110"/>
          </a:xfrm>
          <a:prstGeom prst="rect">
            <a:avLst/>
          </a:prstGeom>
          <a:solidFill>
            <a:srgbClr val="0059DB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THREE</a:t>
            </a:r>
          </a:p>
        </p:txBody>
      </p:sp>
      <p:sp>
        <p:nvSpPr>
          <p:cNvPr id="47" name="Rectangle 4"/>
          <p:cNvSpPr/>
          <p:nvPr/>
        </p:nvSpPr>
        <p:spPr bwMode="auto">
          <a:xfrm>
            <a:off x="5988320" y="2475881"/>
            <a:ext cx="108152" cy="2157889"/>
          </a:xfrm>
          <a:prstGeom prst="rect">
            <a:avLst/>
          </a:prstGeom>
          <a:solidFill>
            <a:srgbClr val="3B3E45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6742202" y="2424981"/>
            <a:ext cx="4532957" cy="707886"/>
            <a:chOff x="1598315" y="1418185"/>
            <a:chExt cx="4532957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01.</a:t>
              </a: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160316" y="1527122"/>
              <a:ext cx="3970956" cy="514602"/>
              <a:chOff x="4037783" y="702267"/>
              <a:chExt cx="3970956" cy="51460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4037783" y="70226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关键技术</a:t>
                </a: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4046165" y="896501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6742202" y="3198582"/>
            <a:ext cx="4564239" cy="707886"/>
            <a:chOff x="1598315" y="2786337"/>
            <a:chExt cx="4564239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02.</a:t>
              </a: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168698" y="2897416"/>
              <a:ext cx="3993856" cy="524173"/>
              <a:chOff x="4046165" y="704409"/>
              <a:chExt cx="3993856" cy="524173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404616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实践难点</a:t>
                </a:r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4077447" y="908214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6742202" y="4023225"/>
            <a:ext cx="4563047" cy="707886"/>
            <a:chOff x="1598315" y="4154489"/>
            <a:chExt cx="4563047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03.</a:t>
              </a: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198788" y="4265568"/>
              <a:ext cx="3962574" cy="541498"/>
              <a:chOff x="4076255" y="704409"/>
              <a:chExt cx="3962574" cy="541498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407625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案例对比分析</a:t>
                </a: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4076255" y="925539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11109" y="1604651"/>
            <a:ext cx="1451245" cy="1392333"/>
            <a:chOff x="2188402" y="2255561"/>
            <a:chExt cx="1451245" cy="1392333"/>
          </a:xfrm>
        </p:grpSpPr>
        <p:sp>
          <p:nvSpPr>
            <p:cNvPr id="46" name="椭圆 45"/>
            <p:cNvSpPr/>
            <p:nvPr/>
          </p:nvSpPr>
          <p:spPr>
            <a:xfrm>
              <a:off x="2188402" y="2255561"/>
              <a:ext cx="1451245" cy="1392333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622300" dist="2159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graduate-student_79549"/>
            <p:cNvSpPr>
              <a:spLocks noChangeAspect="1"/>
            </p:cNvSpPr>
            <p:nvPr/>
          </p:nvSpPr>
          <p:spPr bwMode="auto">
            <a:xfrm>
              <a:off x="2449496" y="2436673"/>
              <a:ext cx="929055" cy="991969"/>
            </a:xfrm>
            <a:custGeom>
              <a:avLst/>
              <a:gdLst>
                <a:gd name="T0" fmla="*/ 4486 w 5246"/>
                <a:gd name="T1" fmla="*/ 3669 h 5610"/>
                <a:gd name="T2" fmla="*/ 4229 w 5246"/>
                <a:gd name="T3" fmla="*/ 3450 h 5610"/>
                <a:gd name="T4" fmla="*/ 3885 w 5246"/>
                <a:gd name="T5" fmla="*/ 3291 h 5610"/>
                <a:gd name="T6" fmla="*/ 3883 w 5246"/>
                <a:gd name="T7" fmla="*/ 1645 h 5610"/>
                <a:gd name="T8" fmla="*/ 3807 w 5246"/>
                <a:gd name="T9" fmla="*/ 1096 h 5610"/>
                <a:gd name="T10" fmla="*/ 4236 w 5246"/>
                <a:gd name="T11" fmla="*/ 941 h 5610"/>
                <a:gd name="T12" fmla="*/ 4237 w 5246"/>
                <a:gd name="T13" fmla="*/ 1337 h 5610"/>
                <a:gd name="T14" fmla="*/ 4208 w 5246"/>
                <a:gd name="T15" fmla="*/ 1337 h 5610"/>
                <a:gd name="T16" fmla="*/ 4167 w 5246"/>
                <a:gd name="T17" fmla="*/ 1370 h 5610"/>
                <a:gd name="T18" fmla="*/ 4129 w 5246"/>
                <a:gd name="T19" fmla="*/ 1698 h 5610"/>
                <a:gd name="T20" fmla="*/ 4137 w 5246"/>
                <a:gd name="T21" fmla="*/ 1725 h 5610"/>
                <a:gd name="T22" fmla="*/ 4163 w 5246"/>
                <a:gd name="T23" fmla="*/ 1739 h 5610"/>
                <a:gd name="T24" fmla="*/ 4463 w 5246"/>
                <a:gd name="T25" fmla="*/ 1739 h 5610"/>
                <a:gd name="T26" fmla="*/ 4488 w 5246"/>
                <a:gd name="T27" fmla="*/ 1725 h 5610"/>
                <a:gd name="T28" fmla="*/ 4496 w 5246"/>
                <a:gd name="T29" fmla="*/ 1697 h 5610"/>
                <a:gd name="T30" fmla="*/ 4474 w 5246"/>
                <a:gd name="T31" fmla="*/ 1504 h 5610"/>
                <a:gd name="T32" fmla="*/ 4458 w 5246"/>
                <a:gd name="T33" fmla="*/ 1370 h 5610"/>
                <a:gd name="T34" fmla="*/ 4417 w 5246"/>
                <a:gd name="T35" fmla="*/ 1337 h 5610"/>
                <a:gd name="T36" fmla="*/ 4388 w 5246"/>
                <a:gd name="T37" fmla="*/ 1337 h 5610"/>
                <a:gd name="T38" fmla="*/ 4389 w 5246"/>
                <a:gd name="T39" fmla="*/ 885 h 5610"/>
                <a:gd name="T40" fmla="*/ 4404 w 5246"/>
                <a:gd name="T41" fmla="*/ 880 h 5610"/>
                <a:gd name="T42" fmla="*/ 4455 w 5246"/>
                <a:gd name="T43" fmla="*/ 861 h 5610"/>
                <a:gd name="T44" fmla="*/ 4527 w 5246"/>
                <a:gd name="T45" fmla="*/ 759 h 5610"/>
                <a:gd name="T46" fmla="*/ 4455 w 5246"/>
                <a:gd name="T47" fmla="*/ 657 h 5610"/>
                <a:gd name="T48" fmla="*/ 2660 w 5246"/>
                <a:gd name="T49" fmla="*/ 9 h 5610"/>
                <a:gd name="T50" fmla="*/ 2586 w 5246"/>
                <a:gd name="T51" fmla="*/ 9 h 5610"/>
                <a:gd name="T52" fmla="*/ 791 w 5246"/>
                <a:gd name="T53" fmla="*/ 657 h 5610"/>
                <a:gd name="T54" fmla="*/ 720 w 5246"/>
                <a:gd name="T55" fmla="*/ 759 h 5610"/>
                <a:gd name="T56" fmla="*/ 791 w 5246"/>
                <a:gd name="T57" fmla="*/ 861 h 5610"/>
                <a:gd name="T58" fmla="*/ 1442 w 5246"/>
                <a:gd name="T59" fmla="*/ 1096 h 5610"/>
                <a:gd name="T60" fmla="*/ 1362 w 5246"/>
                <a:gd name="T61" fmla="*/ 1660 h 5610"/>
                <a:gd name="T62" fmla="*/ 1362 w 5246"/>
                <a:gd name="T63" fmla="*/ 3291 h 5610"/>
                <a:gd name="T64" fmla="*/ 1017 w 5246"/>
                <a:gd name="T65" fmla="*/ 3450 h 5610"/>
                <a:gd name="T66" fmla="*/ 760 w 5246"/>
                <a:gd name="T67" fmla="*/ 3669 h 5610"/>
                <a:gd name="T68" fmla="*/ 412 w 5246"/>
                <a:gd name="T69" fmla="*/ 5610 h 5610"/>
                <a:gd name="T70" fmla="*/ 4834 w 5246"/>
                <a:gd name="T71" fmla="*/ 5610 h 5610"/>
                <a:gd name="T72" fmla="*/ 4486 w 5246"/>
                <a:gd name="T73" fmla="*/ 3669 h 5610"/>
                <a:gd name="T74" fmla="*/ 3314 w 5246"/>
                <a:gd name="T75" fmla="*/ 3502 h 5610"/>
                <a:gd name="T76" fmla="*/ 2624 w 5246"/>
                <a:gd name="T77" fmla="*/ 4367 h 5610"/>
                <a:gd name="T78" fmla="*/ 2622 w 5246"/>
                <a:gd name="T79" fmla="*/ 4367 h 5610"/>
                <a:gd name="T80" fmla="*/ 1932 w 5246"/>
                <a:gd name="T81" fmla="*/ 3502 h 5610"/>
                <a:gd name="T82" fmla="*/ 2311 w 5246"/>
                <a:gd name="T83" fmla="*/ 3126 h 5610"/>
                <a:gd name="T84" fmla="*/ 1635 w 5246"/>
                <a:gd name="T85" fmla="*/ 2071 h 5610"/>
                <a:gd name="T86" fmla="*/ 1601 w 5246"/>
                <a:gd name="T87" fmla="*/ 1872 h 5610"/>
                <a:gd name="T88" fmla="*/ 2866 w 5246"/>
                <a:gd name="T89" fmla="*/ 1471 h 5610"/>
                <a:gd name="T90" fmla="*/ 3609 w 5246"/>
                <a:gd name="T91" fmla="*/ 2073 h 5610"/>
                <a:gd name="T92" fmla="*/ 2926 w 5246"/>
                <a:gd name="T93" fmla="*/ 3125 h 5610"/>
                <a:gd name="T94" fmla="*/ 3314 w 5246"/>
                <a:gd name="T95" fmla="*/ 3502 h 5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46" h="5610">
                  <a:moveTo>
                    <a:pt x="4486" y="3669"/>
                  </a:moveTo>
                  <a:cubicBezTo>
                    <a:pt x="4441" y="3561"/>
                    <a:pt x="4333" y="3492"/>
                    <a:pt x="4229" y="3450"/>
                  </a:cubicBezTo>
                  <a:lnTo>
                    <a:pt x="3885" y="3291"/>
                  </a:lnTo>
                  <a:cubicBezTo>
                    <a:pt x="3884" y="3038"/>
                    <a:pt x="3882" y="1778"/>
                    <a:pt x="3883" y="1645"/>
                  </a:cubicBezTo>
                  <a:cubicBezTo>
                    <a:pt x="3885" y="1439"/>
                    <a:pt x="3861" y="1255"/>
                    <a:pt x="3807" y="1096"/>
                  </a:cubicBezTo>
                  <a:lnTo>
                    <a:pt x="4236" y="941"/>
                  </a:lnTo>
                  <a:lnTo>
                    <a:pt x="4237" y="1337"/>
                  </a:lnTo>
                  <a:lnTo>
                    <a:pt x="4208" y="1337"/>
                  </a:lnTo>
                  <a:cubicBezTo>
                    <a:pt x="4187" y="1335"/>
                    <a:pt x="4169" y="1350"/>
                    <a:pt x="4167" y="1370"/>
                  </a:cubicBezTo>
                  <a:lnTo>
                    <a:pt x="4129" y="1698"/>
                  </a:lnTo>
                  <a:cubicBezTo>
                    <a:pt x="4128" y="1707"/>
                    <a:pt x="4131" y="1717"/>
                    <a:pt x="4137" y="1725"/>
                  </a:cubicBezTo>
                  <a:cubicBezTo>
                    <a:pt x="4144" y="1733"/>
                    <a:pt x="4153" y="1738"/>
                    <a:pt x="4163" y="1739"/>
                  </a:cubicBezTo>
                  <a:lnTo>
                    <a:pt x="4463" y="1739"/>
                  </a:lnTo>
                  <a:cubicBezTo>
                    <a:pt x="4473" y="1738"/>
                    <a:pt x="4482" y="1733"/>
                    <a:pt x="4488" y="1725"/>
                  </a:cubicBezTo>
                  <a:cubicBezTo>
                    <a:pt x="4495" y="1717"/>
                    <a:pt x="4497" y="1707"/>
                    <a:pt x="4496" y="1697"/>
                  </a:cubicBezTo>
                  <a:cubicBezTo>
                    <a:pt x="4489" y="1633"/>
                    <a:pt x="4481" y="1569"/>
                    <a:pt x="4474" y="1504"/>
                  </a:cubicBezTo>
                  <a:lnTo>
                    <a:pt x="4458" y="1370"/>
                  </a:lnTo>
                  <a:cubicBezTo>
                    <a:pt x="4456" y="1350"/>
                    <a:pt x="4438" y="1335"/>
                    <a:pt x="4417" y="1337"/>
                  </a:cubicBezTo>
                  <a:lnTo>
                    <a:pt x="4388" y="1337"/>
                  </a:lnTo>
                  <a:lnTo>
                    <a:pt x="4389" y="885"/>
                  </a:lnTo>
                  <a:lnTo>
                    <a:pt x="4404" y="880"/>
                  </a:lnTo>
                  <a:lnTo>
                    <a:pt x="4455" y="861"/>
                  </a:lnTo>
                  <a:cubicBezTo>
                    <a:pt x="4498" y="846"/>
                    <a:pt x="4527" y="805"/>
                    <a:pt x="4527" y="759"/>
                  </a:cubicBezTo>
                  <a:cubicBezTo>
                    <a:pt x="4527" y="714"/>
                    <a:pt x="4498" y="673"/>
                    <a:pt x="4455" y="657"/>
                  </a:cubicBezTo>
                  <a:lnTo>
                    <a:pt x="2660" y="9"/>
                  </a:lnTo>
                  <a:cubicBezTo>
                    <a:pt x="2636" y="0"/>
                    <a:pt x="2610" y="0"/>
                    <a:pt x="2586" y="9"/>
                  </a:cubicBezTo>
                  <a:lnTo>
                    <a:pt x="791" y="657"/>
                  </a:lnTo>
                  <a:cubicBezTo>
                    <a:pt x="748" y="673"/>
                    <a:pt x="720" y="714"/>
                    <a:pt x="720" y="759"/>
                  </a:cubicBezTo>
                  <a:cubicBezTo>
                    <a:pt x="720" y="805"/>
                    <a:pt x="748" y="846"/>
                    <a:pt x="791" y="861"/>
                  </a:cubicBezTo>
                  <a:lnTo>
                    <a:pt x="1442" y="1096"/>
                  </a:lnTo>
                  <a:cubicBezTo>
                    <a:pt x="1385" y="1260"/>
                    <a:pt x="1359" y="1449"/>
                    <a:pt x="1362" y="1660"/>
                  </a:cubicBezTo>
                  <a:lnTo>
                    <a:pt x="1362" y="3291"/>
                  </a:lnTo>
                  <a:lnTo>
                    <a:pt x="1017" y="3450"/>
                  </a:lnTo>
                  <a:cubicBezTo>
                    <a:pt x="913" y="3492"/>
                    <a:pt x="812" y="3557"/>
                    <a:pt x="760" y="3669"/>
                  </a:cubicBezTo>
                  <a:cubicBezTo>
                    <a:pt x="760" y="3669"/>
                    <a:pt x="0" y="5610"/>
                    <a:pt x="412" y="5610"/>
                  </a:cubicBezTo>
                  <a:lnTo>
                    <a:pt x="4834" y="5610"/>
                  </a:lnTo>
                  <a:cubicBezTo>
                    <a:pt x="5246" y="5610"/>
                    <a:pt x="4486" y="3669"/>
                    <a:pt x="4486" y="3669"/>
                  </a:cubicBezTo>
                  <a:close/>
                  <a:moveTo>
                    <a:pt x="3314" y="3502"/>
                  </a:moveTo>
                  <a:cubicBezTo>
                    <a:pt x="3314" y="3502"/>
                    <a:pt x="2735" y="3694"/>
                    <a:pt x="2624" y="4367"/>
                  </a:cubicBezTo>
                  <a:cubicBezTo>
                    <a:pt x="2624" y="4369"/>
                    <a:pt x="2623" y="4369"/>
                    <a:pt x="2622" y="4367"/>
                  </a:cubicBezTo>
                  <a:cubicBezTo>
                    <a:pt x="2511" y="3694"/>
                    <a:pt x="1932" y="3502"/>
                    <a:pt x="1932" y="3502"/>
                  </a:cubicBezTo>
                  <a:lnTo>
                    <a:pt x="2311" y="3126"/>
                  </a:lnTo>
                  <a:cubicBezTo>
                    <a:pt x="1777" y="2886"/>
                    <a:pt x="1635" y="2071"/>
                    <a:pt x="1635" y="2071"/>
                  </a:cubicBezTo>
                  <a:cubicBezTo>
                    <a:pt x="1604" y="1953"/>
                    <a:pt x="1601" y="1872"/>
                    <a:pt x="1601" y="1872"/>
                  </a:cubicBezTo>
                  <a:cubicBezTo>
                    <a:pt x="1868" y="1854"/>
                    <a:pt x="2803" y="1773"/>
                    <a:pt x="2866" y="1471"/>
                  </a:cubicBezTo>
                  <a:cubicBezTo>
                    <a:pt x="2954" y="1633"/>
                    <a:pt x="3421" y="2042"/>
                    <a:pt x="3609" y="2073"/>
                  </a:cubicBezTo>
                  <a:cubicBezTo>
                    <a:pt x="3609" y="2073"/>
                    <a:pt x="3426" y="2879"/>
                    <a:pt x="2926" y="3125"/>
                  </a:cubicBezTo>
                  <a:lnTo>
                    <a:pt x="3314" y="3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淘宝网chenying0907出品 5"/>
          <p:cNvGrpSpPr/>
          <p:nvPr/>
        </p:nvGrpSpPr>
        <p:grpSpPr bwMode="auto">
          <a:xfrm>
            <a:off x="2210419" y="2585689"/>
            <a:ext cx="1898064" cy="1895948"/>
            <a:chOff x="0" y="0"/>
            <a:chExt cx="1422722" cy="1422722"/>
          </a:xfrm>
        </p:grpSpPr>
        <p:sp>
          <p:nvSpPr>
            <p:cNvPr id="43" name="圆角淘宝网chenying0907出品 6"/>
            <p:cNvSpPr>
              <a:spLocks noChangeArrowheads="1"/>
            </p:cNvSpPr>
            <p:nvPr/>
          </p:nvSpPr>
          <p:spPr bwMode="auto">
            <a:xfrm rot="2700000">
              <a:off x="0" y="0"/>
              <a:ext cx="1422722" cy="1422722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图文框 35"/>
            <p:cNvSpPr>
              <a:spLocks noChangeArrowheads="1"/>
            </p:cNvSpPr>
            <p:nvPr/>
          </p:nvSpPr>
          <p:spPr bwMode="auto">
            <a:xfrm>
              <a:off x="404082" y="418903"/>
              <a:ext cx="648427" cy="601851"/>
            </a:xfrm>
            <a:custGeom>
              <a:avLst/>
              <a:gdLst>
                <a:gd name="T0" fmla="*/ 74663 w 790121"/>
                <a:gd name="T1" fmla="*/ 233103 h 733367"/>
                <a:gd name="T2" fmla="*/ 99550 w 790121"/>
                <a:gd name="T3" fmla="*/ 257990 h 733367"/>
                <a:gd name="T4" fmla="*/ 74663 w 790121"/>
                <a:gd name="T5" fmla="*/ 282878 h 733367"/>
                <a:gd name="T6" fmla="*/ 49774 w 790121"/>
                <a:gd name="T7" fmla="*/ 257990 h 733367"/>
                <a:gd name="T8" fmla="*/ 74663 w 790121"/>
                <a:gd name="T9" fmla="*/ 233103 h 733367"/>
                <a:gd name="T10" fmla="*/ 29528 w 790121"/>
                <a:gd name="T11" fmla="*/ 212858 h 733367"/>
                <a:gd name="T12" fmla="*/ 29528 w 790121"/>
                <a:gd name="T13" fmla="*/ 303124 h 733367"/>
                <a:gd name="T14" fmla="*/ 119796 w 790121"/>
                <a:gd name="T15" fmla="*/ 303124 h 733367"/>
                <a:gd name="T16" fmla="*/ 119796 w 790121"/>
                <a:gd name="T17" fmla="*/ 212858 h 733367"/>
                <a:gd name="T18" fmla="*/ 29528 w 790121"/>
                <a:gd name="T19" fmla="*/ 212858 h 733367"/>
                <a:gd name="T20" fmla="*/ 182508 w 790121"/>
                <a:gd name="T21" fmla="*/ 183327 h 733367"/>
                <a:gd name="T22" fmla="*/ 331834 w 790121"/>
                <a:gd name="T23" fmla="*/ 183327 h 733367"/>
                <a:gd name="T24" fmla="*/ 331834 w 790121"/>
                <a:gd name="T25" fmla="*/ 332653 h 733367"/>
                <a:gd name="T26" fmla="*/ 182508 w 790121"/>
                <a:gd name="T27" fmla="*/ 332653 h 733367"/>
                <a:gd name="T28" fmla="*/ 182508 w 790121"/>
                <a:gd name="T29" fmla="*/ 183327 h 733367"/>
                <a:gd name="T30" fmla="*/ 0 w 790121"/>
                <a:gd name="T31" fmla="*/ 183327 h 733367"/>
                <a:gd name="T32" fmla="*/ 149325 w 790121"/>
                <a:gd name="T33" fmla="*/ 183327 h 733367"/>
                <a:gd name="T34" fmla="*/ 149325 w 790121"/>
                <a:gd name="T35" fmla="*/ 332653 h 733367"/>
                <a:gd name="T36" fmla="*/ 0 w 790121"/>
                <a:gd name="T37" fmla="*/ 332653 h 733367"/>
                <a:gd name="T38" fmla="*/ 0 w 790121"/>
                <a:gd name="T39" fmla="*/ 183327 h 733367"/>
                <a:gd name="T40" fmla="*/ 29528 w 790121"/>
                <a:gd name="T41" fmla="*/ 30347 h 733367"/>
                <a:gd name="T42" fmla="*/ 29528 w 790121"/>
                <a:gd name="T43" fmla="*/ 120615 h 733367"/>
                <a:gd name="T44" fmla="*/ 119796 w 790121"/>
                <a:gd name="T45" fmla="*/ 120615 h 733367"/>
                <a:gd name="T46" fmla="*/ 119796 w 790121"/>
                <a:gd name="T47" fmla="*/ 30347 h 733367"/>
                <a:gd name="T48" fmla="*/ 29528 w 790121"/>
                <a:gd name="T49" fmla="*/ 30347 h 733367"/>
                <a:gd name="T50" fmla="*/ 182508 w 790121"/>
                <a:gd name="T51" fmla="*/ 819 h 733367"/>
                <a:gd name="T52" fmla="*/ 329621 w 790121"/>
                <a:gd name="T53" fmla="*/ 819 h 733367"/>
                <a:gd name="T54" fmla="*/ 301781 w 790121"/>
                <a:gd name="T55" fmla="*/ 30348 h 733367"/>
                <a:gd name="T56" fmla="*/ 212038 w 790121"/>
                <a:gd name="T57" fmla="*/ 30348 h 733367"/>
                <a:gd name="T58" fmla="*/ 212038 w 790121"/>
                <a:gd name="T59" fmla="*/ 120616 h 733367"/>
                <a:gd name="T60" fmla="*/ 302305 w 790121"/>
                <a:gd name="T61" fmla="*/ 120616 h 733367"/>
                <a:gd name="T62" fmla="*/ 302305 w 790121"/>
                <a:gd name="T63" fmla="*/ 85437 h 733367"/>
                <a:gd name="T64" fmla="*/ 331834 w 790121"/>
                <a:gd name="T65" fmla="*/ 54117 h 733367"/>
                <a:gd name="T66" fmla="*/ 331834 w 790121"/>
                <a:gd name="T67" fmla="*/ 150145 h 733367"/>
                <a:gd name="T68" fmla="*/ 182508 w 790121"/>
                <a:gd name="T69" fmla="*/ 150145 h 733367"/>
                <a:gd name="T70" fmla="*/ 182508 w 790121"/>
                <a:gd name="T71" fmla="*/ 819 h 733367"/>
                <a:gd name="T72" fmla="*/ 0 w 790121"/>
                <a:gd name="T73" fmla="*/ 818 h 733367"/>
                <a:gd name="T74" fmla="*/ 149325 w 790121"/>
                <a:gd name="T75" fmla="*/ 818 h 733367"/>
                <a:gd name="T76" fmla="*/ 149325 w 790121"/>
                <a:gd name="T77" fmla="*/ 150145 h 733367"/>
                <a:gd name="T78" fmla="*/ 0 w 790121"/>
                <a:gd name="T79" fmla="*/ 150145 h 733367"/>
                <a:gd name="T80" fmla="*/ 0 w 790121"/>
                <a:gd name="T81" fmla="*/ 818 h 733367"/>
                <a:gd name="T82" fmla="*/ 346738 w 790121"/>
                <a:gd name="T83" fmla="*/ 0 h 733367"/>
                <a:gd name="T84" fmla="*/ 358396 w 790121"/>
                <a:gd name="T85" fmla="*/ 11659 h 733367"/>
                <a:gd name="T86" fmla="*/ 272184 w 790121"/>
                <a:gd name="T87" fmla="*/ 97871 h 733367"/>
                <a:gd name="T88" fmla="*/ 272318 w 790121"/>
                <a:gd name="T89" fmla="*/ 98004 h 733367"/>
                <a:gd name="T90" fmla="*/ 261416 w 790121"/>
                <a:gd name="T91" fmla="*/ 108907 h 733367"/>
                <a:gd name="T92" fmla="*/ 218261 w 790121"/>
                <a:gd name="T93" fmla="*/ 65750 h 733367"/>
                <a:gd name="T94" fmla="*/ 229162 w 790121"/>
                <a:gd name="T95" fmla="*/ 54849 h 733367"/>
                <a:gd name="T96" fmla="*/ 260526 w 790121"/>
                <a:gd name="T97" fmla="*/ 86212 h 733367"/>
                <a:gd name="T98" fmla="*/ 346738 w 790121"/>
                <a:gd name="T99" fmla="*/ 0 h 7333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90121"/>
                <a:gd name="T151" fmla="*/ 0 h 733367"/>
                <a:gd name="T152" fmla="*/ 790121 w 790121"/>
                <a:gd name="T153" fmla="*/ 733367 h 7333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90121" h="733367">
                  <a:moveTo>
                    <a:pt x="164601" y="513898"/>
                  </a:moveTo>
                  <a:cubicBezTo>
                    <a:pt x="194903" y="513898"/>
                    <a:pt x="219468" y="538463"/>
                    <a:pt x="219468" y="568765"/>
                  </a:cubicBezTo>
                  <a:cubicBezTo>
                    <a:pt x="219468" y="599067"/>
                    <a:pt x="194903" y="623632"/>
                    <a:pt x="164601" y="623632"/>
                  </a:cubicBezTo>
                  <a:cubicBezTo>
                    <a:pt x="134299" y="623632"/>
                    <a:pt x="109734" y="599067"/>
                    <a:pt x="109734" y="568765"/>
                  </a:cubicBezTo>
                  <a:cubicBezTo>
                    <a:pt x="109734" y="538463"/>
                    <a:pt x="134299" y="513898"/>
                    <a:pt x="164601" y="513898"/>
                  </a:cubicBezTo>
                  <a:close/>
                  <a:moveTo>
                    <a:pt x="65100" y="469264"/>
                  </a:moveTo>
                  <a:lnTo>
                    <a:pt x="65100" y="668267"/>
                  </a:lnTo>
                  <a:lnTo>
                    <a:pt x="264103" y="668267"/>
                  </a:lnTo>
                  <a:lnTo>
                    <a:pt x="264103" y="469264"/>
                  </a:lnTo>
                  <a:lnTo>
                    <a:pt x="65100" y="469264"/>
                  </a:lnTo>
                  <a:close/>
                  <a:moveTo>
                    <a:pt x="402359" y="404164"/>
                  </a:moveTo>
                  <a:lnTo>
                    <a:pt x="731562" y="404164"/>
                  </a:lnTo>
                  <a:lnTo>
                    <a:pt x="731562" y="733367"/>
                  </a:lnTo>
                  <a:lnTo>
                    <a:pt x="402359" y="733367"/>
                  </a:lnTo>
                  <a:lnTo>
                    <a:pt x="402359" y="404164"/>
                  </a:lnTo>
                  <a:close/>
                  <a:moveTo>
                    <a:pt x="0" y="404164"/>
                  </a:moveTo>
                  <a:lnTo>
                    <a:pt x="329203" y="404164"/>
                  </a:lnTo>
                  <a:lnTo>
                    <a:pt x="329203" y="733367"/>
                  </a:lnTo>
                  <a:lnTo>
                    <a:pt x="0" y="733367"/>
                  </a:lnTo>
                  <a:lnTo>
                    <a:pt x="0" y="404164"/>
                  </a:lnTo>
                  <a:close/>
                  <a:moveTo>
                    <a:pt x="65100" y="66905"/>
                  </a:moveTo>
                  <a:lnTo>
                    <a:pt x="65100" y="265908"/>
                  </a:lnTo>
                  <a:lnTo>
                    <a:pt x="264103" y="265908"/>
                  </a:lnTo>
                  <a:lnTo>
                    <a:pt x="264103" y="66905"/>
                  </a:lnTo>
                  <a:lnTo>
                    <a:pt x="65100" y="66905"/>
                  </a:lnTo>
                  <a:close/>
                  <a:moveTo>
                    <a:pt x="402359" y="1806"/>
                  </a:moveTo>
                  <a:lnTo>
                    <a:pt x="726682" y="1806"/>
                  </a:lnTo>
                  <a:lnTo>
                    <a:pt x="665305" y="66906"/>
                  </a:lnTo>
                  <a:lnTo>
                    <a:pt x="467459" y="66906"/>
                  </a:lnTo>
                  <a:lnTo>
                    <a:pt x="467459" y="265909"/>
                  </a:lnTo>
                  <a:lnTo>
                    <a:pt x="666462" y="265909"/>
                  </a:lnTo>
                  <a:lnTo>
                    <a:pt x="666462" y="188355"/>
                  </a:lnTo>
                  <a:lnTo>
                    <a:pt x="731562" y="119306"/>
                  </a:lnTo>
                  <a:lnTo>
                    <a:pt x="731562" y="331009"/>
                  </a:lnTo>
                  <a:lnTo>
                    <a:pt x="402359" y="331009"/>
                  </a:lnTo>
                  <a:lnTo>
                    <a:pt x="402359" y="1806"/>
                  </a:lnTo>
                  <a:close/>
                  <a:moveTo>
                    <a:pt x="0" y="1805"/>
                  </a:moveTo>
                  <a:lnTo>
                    <a:pt x="329203" y="1805"/>
                  </a:lnTo>
                  <a:lnTo>
                    <a:pt x="329203" y="331008"/>
                  </a:lnTo>
                  <a:lnTo>
                    <a:pt x="0" y="331008"/>
                  </a:lnTo>
                  <a:lnTo>
                    <a:pt x="0" y="1805"/>
                  </a:lnTo>
                  <a:close/>
                  <a:moveTo>
                    <a:pt x="764419" y="0"/>
                  </a:moveTo>
                  <a:lnTo>
                    <a:pt x="790121" y="25703"/>
                  </a:lnTo>
                  <a:lnTo>
                    <a:pt x="600057" y="215767"/>
                  </a:lnTo>
                  <a:lnTo>
                    <a:pt x="600352" y="216061"/>
                  </a:lnTo>
                  <a:lnTo>
                    <a:pt x="576318" y="240095"/>
                  </a:lnTo>
                  <a:lnTo>
                    <a:pt x="481177" y="144952"/>
                  </a:lnTo>
                  <a:lnTo>
                    <a:pt x="505210" y="120919"/>
                  </a:lnTo>
                  <a:lnTo>
                    <a:pt x="574355" y="190064"/>
                  </a:lnTo>
                  <a:lnTo>
                    <a:pt x="7644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5" name="淘宝网chenying0907出品 8"/>
          <p:cNvGrpSpPr/>
          <p:nvPr/>
        </p:nvGrpSpPr>
        <p:grpSpPr bwMode="auto">
          <a:xfrm>
            <a:off x="4131760" y="2359274"/>
            <a:ext cx="882377" cy="880262"/>
            <a:chOff x="0" y="0"/>
            <a:chExt cx="661926" cy="661926"/>
          </a:xfrm>
        </p:grpSpPr>
        <p:sp>
          <p:nvSpPr>
            <p:cNvPr id="46" name="圆角淘宝网chenying0907出品 9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圆角淘宝网chenying0907出品 16"/>
            <p:cNvSpPr>
              <a:spLocks noChangeArrowheads="1"/>
            </p:cNvSpPr>
            <p:nvPr/>
          </p:nvSpPr>
          <p:spPr bwMode="auto">
            <a:xfrm rot="-5400000">
              <a:off x="133165" y="133164"/>
              <a:ext cx="395595" cy="395598"/>
            </a:xfrm>
            <a:custGeom>
              <a:avLst/>
              <a:gdLst>
                <a:gd name="T0" fmla="*/ 25570 w 836083"/>
                <a:gd name="T1" fmla="*/ 12815 h 836083"/>
                <a:gd name="T2" fmla="*/ 25570 w 836083"/>
                <a:gd name="T3" fmla="*/ 15710 h 836083"/>
                <a:gd name="T4" fmla="*/ 18976 w 836083"/>
                <a:gd name="T5" fmla="*/ 15710 h 836083"/>
                <a:gd name="T6" fmla="*/ 18976 w 836083"/>
                <a:gd name="T7" fmla="*/ 15718 h 836083"/>
                <a:gd name="T8" fmla="*/ 14432 w 836083"/>
                <a:gd name="T9" fmla="*/ 18355 h 836083"/>
                <a:gd name="T10" fmla="*/ 14466 w 836083"/>
                <a:gd name="T11" fmla="*/ 23609 h 836083"/>
                <a:gd name="T12" fmla="*/ 19044 w 836083"/>
                <a:gd name="T13" fmla="*/ 26187 h 836083"/>
                <a:gd name="T14" fmla="*/ 19044 w 836083"/>
                <a:gd name="T15" fmla="*/ 26195 h 836083"/>
                <a:gd name="T16" fmla="*/ 25570 w 836083"/>
                <a:gd name="T17" fmla="*/ 26195 h 836083"/>
                <a:gd name="T18" fmla="*/ 25570 w 836083"/>
                <a:gd name="T19" fmla="*/ 29090 h 836083"/>
                <a:gd name="T20" fmla="*/ 18674 w 836083"/>
                <a:gd name="T21" fmla="*/ 29090 h 836083"/>
                <a:gd name="T22" fmla="*/ 18674 w 836083"/>
                <a:gd name="T23" fmla="*/ 29040 h 836083"/>
                <a:gd name="T24" fmla="*/ 11965 w 836083"/>
                <a:gd name="T25" fmla="*/ 25082 h 836083"/>
                <a:gd name="T26" fmla="*/ 11031 w 836083"/>
                <a:gd name="T27" fmla="*/ 22400 h 836083"/>
                <a:gd name="T28" fmla="*/ 9098 w 836083"/>
                <a:gd name="T29" fmla="*/ 22400 h 836083"/>
                <a:gd name="T30" fmla="*/ 9098 w 836083"/>
                <a:gd name="T31" fmla="*/ 26195 h 836083"/>
                <a:gd name="T32" fmla="*/ 7650 w 836083"/>
                <a:gd name="T33" fmla="*/ 26195 h 836083"/>
                <a:gd name="T34" fmla="*/ 7650 w 836083"/>
                <a:gd name="T35" fmla="*/ 15710 h 836083"/>
                <a:gd name="T36" fmla="*/ 9098 w 836083"/>
                <a:gd name="T37" fmla="*/ 15710 h 836083"/>
                <a:gd name="T38" fmla="*/ 9098 w 836083"/>
                <a:gd name="T39" fmla="*/ 19505 h 836083"/>
                <a:gd name="T40" fmla="*/ 11025 w 836083"/>
                <a:gd name="T41" fmla="*/ 19505 h 836083"/>
                <a:gd name="T42" fmla="*/ 11912 w 836083"/>
                <a:gd name="T43" fmla="*/ 16914 h 836083"/>
                <a:gd name="T44" fmla="*/ 18674 w 836083"/>
                <a:gd name="T45" fmla="*/ 12856 h 836083"/>
                <a:gd name="T46" fmla="*/ 18674 w 836083"/>
                <a:gd name="T47" fmla="*/ 12815 h 836083"/>
                <a:gd name="T48" fmla="*/ 18976 w 836083"/>
                <a:gd name="T49" fmla="*/ 12815 h 836083"/>
                <a:gd name="T50" fmla="*/ 25570 w 836083"/>
                <a:gd name="T51" fmla="*/ 12815 h 836083"/>
                <a:gd name="T52" fmla="*/ 34253 w 836083"/>
                <a:gd name="T53" fmla="*/ 20953 h 836083"/>
                <a:gd name="T54" fmla="*/ 29735 w 836083"/>
                <a:gd name="T55" fmla="*/ 25471 h 836083"/>
                <a:gd name="T56" fmla="*/ 19111 w 836083"/>
                <a:gd name="T57" fmla="*/ 25471 h 836083"/>
                <a:gd name="T58" fmla="*/ 14592 w 836083"/>
                <a:gd name="T59" fmla="*/ 20953 h 836083"/>
                <a:gd name="T60" fmla="*/ 19111 w 836083"/>
                <a:gd name="T61" fmla="*/ 16434 h 836083"/>
                <a:gd name="T62" fmla="*/ 29735 w 836083"/>
                <a:gd name="T63" fmla="*/ 16434 h 836083"/>
                <a:gd name="T64" fmla="*/ 34253 w 836083"/>
                <a:gd name="T65" fmla="*/ 20953 h 836083"/>
                <a:gd name="T66" fmla="*/ 38362 w 836083"/>
                <a:gd name="T67" fmla="*/ 20953 h 836083"/>
                <a:gd name="T68" fmla="*/ 20952 w 836083"/>
                <a:gd name="T69" fmla="*/ 3542 h 836083"/>
                <a:gd name="T70" fmla="*/ 3542 w 836083"/>
                <a:gd name="T71" fmla="*/ 20953 h 836083"/>
                <a:gd name="T72" fmla="*/ 20952 w 836083"/>
                <a:gd name="T73" fmla="*/ 38364 h 836083"/>
                <a:gd name="T74" fmla="*/ 38362 w 836083"/>
                <a:gd name="T75" fmla="*/ 20953 h 836083"/>
                <a:gd name="T76" fmla="*/ 41904 w 836083"/>
                <a:gd name="T77" fmla="*/ 20953 h 836083"/>
                <a:gd name="T78" fmla="*/ 20952 w 836083"/>
                <a:gd name="T79" fmla="*/ 41905 h 836083"/>
                <a:gd name="T80" fmla="*/ 0 w 836083"/>
                <a:gd name="T81" fmla="*/ 20953 h 836083"/>
                <a:gd name="T82" fmla="*/ 20952 w 836083"/>
                <a:gd name="T83" fmla="*/ 0 h 836083"/>
                <a:gd name="T84" fmla="*/ 41904 w 836083"/>
                <a:gd name="T85" fmla="*/ 20953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8" name="淘宝网chenying0907出品 11"/>
          <p:cNvGrpSpPr/>
          <p:nvPr/>
        </p:nvGrpSpPr>
        <p:grpSpPr bwMode="auto">
          <a:xfrm>
            <a:off x="4897757" y="2909440"/>
            <a:ext cx="1246331" cy="1248448"/>
            <a:chOff x="0" y="0"/>
            <a:chExt cx="661926" cy="661926"/>
          </a:xfrm>
        </p:grpSpPr>
        <p:sp>
          <p:nvSpPr>
            <p:cNvPr id="49" name="圆角淘宝网chenying0907出品 12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0" name="淘宝网chenying0907出品 30"/>
            <p:cNvSpPr>
              <a:spLocks noChangeArrowheads="1"/>
            </p:cNvSpPr>
            <p:nvPr/>
          </p:nvSpPr>
          <p:spPr bwMode="auto">
            <a:xfrm>
              <a:off x="135513" y="135513"/>
              <a:ext cx="390901" cy="390901"/>
            </a:xfrm>
            <a:custGeom>
              <a:avLst/>
              <a:gdLst>
                <a:gd name="T0" fmla="*/ 13841 w 944830"/>
                <a:gd name="T1" fmla="*/ 0 h 944830"/>
                <a:gd name="T2" fmla="*/ 18947 w 944830"/>
                <a:gd name="T3" fmla="*/ 5106 h 944830"/>
                <a:gd name="T4" fmla="*/ 22160 w 944830"/>
                <a:gd name="T5" fmla="*/ 2730 h 944830"/>
                <a:gd name="T6" fmla="*/ 25586 w 944830"/>
                <a:gd name="T7" fmla="*/ 6155 h 944830"/>
                <a:gd name="T8" fmla="*/ 23210 w 944830"/>
                <a:gd name="T9" fmla="*/ 9369 h 944830"/>
                <a:gd name="T10" fmla="*/ 27682 w 944830"/>
                <a:gd name="T11" fmla="*/ 13841 h 944830"/>
                <a:gd name="T12" fmla="*/ 23075 w 944830"/>
                <a:gd name="T13" fmla="*/ 18448 h 944830"/>
                <a:gd name="T14" fmla="*/ 20203 w 944830"/>
                <a:gd name="T15" fmla="*/ 16777 h 944830"/>
                <a:gd name="T16" fmla="*/ 16777 w 944830"/>
                <a:gd name="T17" fmla="*/ 20203 h 944830"/>
                <a:gd name="T18" fmla="*/ 18448 w 944830"/>
                <a:gd name="T19" fmla="*/ 23075 h 944830"/>
                <a:gd name="T20" fmla="*/ 13841 w 944830"/>
                <a:gd name="T21" fmla="*/ 27682 h 944830"/>
                <a:gd name="T22" fmla="*/ 9234 w 944830"/>
                <a:gd name="T23" fmla="*/ 23075 h 944830"/>
                <a:gd name="T24" fmla="*/ 10905 w 944830"/>
                <a:gd name="T25" fmla="*/ 20203 h 944830"/>
                <a:gd name="T26" fmla="*/ 7480 w 944830"/>
                <a:gd name="T27" fmla="*/ 16777 h 944830"/>
                <a:gd name="T28" fmla="*/ 4607 w 944830"/>
                <a:gd name="T29" fmla="*/ 18448 h 944830"/>
                <a:gd name="T30" fmla="*/ 0 w 944830"/>
                <a:gd name="T31" fmla="*/ 13841 h 944830"/>
                <a:gd name="T32" fmla="*/ 4472 w 944830"/>
                <a:gd name="T33" fmla="*/ 9369 h 944830"/>
                <a:gd name="T34" fmla="*/ 2096 w 944830"/>
                <a:gd name="T35" fmla="*/ 6155 h 944830"/>
                <a:gd name="T36" fmla="*/ 5522 w 944830"/>
                <a:gd name="T37" fmla="*/ 2730 h 944830"/>
                <a:gd name="T38" fmla="*/ 8736 w 944830"/>
                <a:gd name="T39" fmla="*/ 5106 h 944830"/>
                <a:gd name="T40" fmla="*/ 13841 w 944830"/>
                <a:gd name="T41" fmla="*/ 0 h 9448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44830"/>
                <a:gd name="T64" fmla="*/ 0 h 944830"/>
                <a:gd name="T65" fmla="*/ 944830 w 944830"/>
                <a:gd name="T66" fmla="*/ 944830 h 9448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44830" h="944830">
                  <a:moveTo>
                    <a:pt x="472415" y="0"/>
                  </a:moveTo>
                  <a:lnTo>
                    <a:pt x="646674" y="174258"/>
                  </a:lnTo>
                  <a:cubicBezTo>
                    <a:pt x="660469" y="126985"/>
                    <a:pt x="704464" y="93179"/>
                    <a:pt x="756355" y="93179"/>
                  </a:cubicBezTo>
                  <a:cubicBezTo>
                    <a:pt x="820926" y="93179"/>
                    <a:pt x="873272" y="145525"/>
                    <a:pt x="873272" y="210096"/>
                  </a:cubicBezTo>
                  <a:cubicBezTo>
                    <a:pt x="873272" y="261987"/>
                    <a:pt x="839466" y="305983"/>
                    <a:pt x="792193" y="319778"/>
                  </a:cubicBezTo>
                  <a:lnTo>
                    <a:pt x="944830" y="472415"/>
                  </a:lnTo>
                  <a:lnTo>
                    <a:pt x="787583" y="629662"/>
                  </a:lnTo>
                  <a:cubicBezTo>
                    <a:pt x="768788" y="595026"/>
                    <a:pt x="731782" y="572630"/>
                    <a:pt x="689546" y="572630"/>
                  </a:cubicBezTo>
                  <a:cubicBezTo>
                    <a:pt x="624975" y="572630"/>
                    <a:pt x="572629" y="624976"/>
                    <a:pt x="572629" y="689547"/>
                  </a:cubicBezTo>
                  <a:cubicBezTo>
                    <a:pt x="572629" y="731783"/>
                    <a:pt x="595025" y="768788"/>
                    <a:pt x="629662" y="787584"/>
                  </a:cubicBezTo>
                  <a:lnTo>
                    <a:pt x="472415" y="944830"/>
                  </a:lnTo>
                  <a:lnTo>
                    <a:pt x="315169" y="787584"/>
                  </a:lnTo>
                  <a:cubicBezTo>
                    <a:pt x="349805" y="768788"/>
                    <a:pt x="372201" y="731783"/>
                    <a:pt x="372201" y="689547"/>
                  </a:cubicBezTo>
                  <a:cubicBezTo>
                    <a:pt x="372201" y="624976"/>
                    <a:pt x="319855" y="572630"/>
                    <a:pt x="255284" y="572630"/>
                  </a:cubicBezTo>
                  <a:cubicBezTo>
                    <a:pt x="213048" y="572630"/>
                    <a:pt x="176043" y="595026"/>
                    <a:pt x="157247" y="629662"/>
                  </a:cubicBezTo>
                  <a:lnTo>
                    <a:pt x="0" y="472415"/>
                  </a:lnTo>
                  <a:lnTo>
                    <a:pt x="152637" y="319778"/>
                  </a:lnTo>
                  <a:cubicBezTo>
                    <a:pt x="105363" y="305983"/>
                    <a:pt x="71557" y="261987"/>
                    <a:pt x="71557" y="210096"/>
                  </a:cubicBezTo>
                  <a:cubicBezTo>
                    <a:pt x="71557" y="145525"/>
                    <a:pt x="123903" y="93179"/>
                    <a:pt x="188474" y="93179"/>
                  </a:cubicBezTo>
                  <a:cubicBezTo>
                    <a:pt x="240365" y="93179"/>
                    <a:pt x="284362" y="126985"/>
                    <a:pt x="298156" y="174259"/>
                  </a:cubicBezTo>
                  <a:lnTo>
                    <a:pt x="472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1" name="TextBox 14"/>
          <p:cNvSpPr>
            <a:spLocks noChangeArrowheads="1"/>
          </p:cNvSpPr>
          <p:nvPr/>
        </p:nvSpPr>
        <p:spPr bwMode="auto">
          <a:xfrm>
            <a:off x="6876227" y="2016481"/>
            <a:ext cx="3901929" cy="6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89" tIns="40794" rIns="81589" bIns="40794" rtlCol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单击此处添加标题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/>
            </a:r>
            <a:b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</a:b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6584217" y="2075728"/>
            <a:ext cx="253922" cy="2539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+</a:t>
            </a:r>
          </a:p>
        </p:txBody>
      </p:sp>
      <p:sp>
        <p:nvSpPr>
          <p:cNvPr id="53" name="TextBox 16"/>
          <p:cNvSpPr>
            <a:spLocks noChangeArrowheads="1"/>
          </p:cNvSpPr>
          <p:nvPr/>
        </p:nvSpPr>
        <p:spPr bwMode="auto">
          <a:xfrm>
            <a:off x="6876227" y="3277625"/>
            <a:ext cx="3901929" cy="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单击此处添加标题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eaLnBrk="1" hangingPunct="1">
              <a:lnSpc>
                <a:spcPts val="2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584217" y="3336873"/>
            <a:ext cx="253922" cy="2560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+</a:t>
            </a:r>
          </a:p>
        </p:txBody>
      </p:sp>
      <p:sp>
        <p:nvSpPr>
          <p:cNvPr id="55" name="TextBox 18"/>
          <p:cNvSpPr>
            <a:spLocks noChangeArrowheads="1"/>
          </p:cNvSpPr>
          <p:nvPr/>
        </p:nvSpPr>
        <p:spPr bwMode="auto">
          <a:xfrm>
            <a:off x="6876227" y="4500681"/>
            <a:ext cx="39019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单击此处添加标题</a:t>
            </a:r>
            <a:r>
              <a:rPr lang="zh-CN" altLang="en-US" sz="1065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/>
            </a:r>
            <a:br>
              <a:rPr lang="zh-CN" altLang="en-US" sz="1065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</a:b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6584217" y="4559929"/>
            <a:ext cx="253922" cy="2560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+</a:t>
            </a:r>
          </a:p>
        </p:txBody>
      </p:sp>
      <p:grpSp>
        <p:nvGrpSpPr>
          <p:cNvPr id="57" name="淘宝网chenying0907出品 20"/>
          <p:cNvGrpSpPr/>
          <p:nvPr/>
        </p:nvGrpSpPr>
        <p:grpSpPr bwMode="auto">
          <a:xfrm>
            <a:off x="4131760" y="3808746"/>
            <a:ext cx="882377" cy="882377"/>
            <a:chOff x="0" y="0"/>
            <a:chExt cx="661926" cy="661926"/>
          </a:xfrm>
        </p:grpSpPr>
        <p:sp>
          <p:nvSpPr>
            <p:cNvPr id="58" name="圆角淘宝网chenying0907出品 21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9" name="圆角淘宝网chenying0907出品 68"/>
            <p:cNvSpPr>
              <a:spLocks noChangeArrowheads="1"/>
            </p:cNvSpPr>
            <p:nvPr/>
          </p:nvSpPr>
          <p:spPr bwMode="auto">
            <a:xfrm>
              <a:off x="140258" y="208096"/>
              <a:ext cx="381410" cy="245735"/>
            </a:xfrm>
            <a:custGeom>
              <a:avLst/>
              <a:gdLst>
                <a:gd name="T0" fmla="*/ 8699 w 978088"/>
                <a:gd name="T1" fmla="*/ 0 h 630163"/>
                <a:gd name="T2" fmla="*/ 14093 w 978088"/>
                <a:gd name="T3" fmla="*/ 3320 h 630163"/>
                <a:gd name="T4" fmla="*/ 16417 w 978088"/>
                <a:gd name="T5" fmla="*/ 2393 h 630163"/>
                <a:gd name="T6" fmla="*/ 19897 w 978088"/>
                <a:gd name="T7" fmla="*/ 5873 h 630163"/>
                <a:gd name="T8" fmla="*/ 19835 w 978088"/>
                <a:gd name="T9" fmla="*/ 6176 h 630163"/>
                <a:gd name="T10" fmla="*/ 22617 w 978088"/>
                <a:gd name="T11" fmla="*/ 10222 h 630163"/>
                <a:gd name="T12" fmla="*/ 18267 w 978088"/>
                <a:gd name="T13" fmla="*/ 14572 h 630163"/>
                <a:gd name="T14" fmla="*/ 4349 w 978088"/>
                <a:gd name="T15" fmla="*/ 14572 h 630163"/>
                <a:gd name="T16" fmla="*/ 0 w 978088"/>
                <a:gd name="T17" fmla="*/ 10222 h 630163"/>
                <a:gd name="T18" fmla="*/ 2624 w 978088"/>
                <a:gd name="T19" fmla="*/ 6236 h 630163"/>
                <a:gd name="T20" fmla="*/ 2610 w 978088"/>
                <a:gd name="T21" fmla="*/ 6089 h 630163"/>
                <a:gd name="T22" fmla="*/ 8699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0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关键技术与实践难点</a:t>
            </a:r>
          </a:p>
        </p:txBody>
      </p:sp>
      <p:sp>
        <p:nvSpPr>
          <p:cNvPr id="31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utoUpdateAnimBg="0"/>
      <p:bldP spid="52" grpId="0" bldLvl="0" animBg="1" autoUpdateAnimBg="0"/>
      <p:bldP spid="53" grpId="0" bldLvl="0" autoUpdateAnimBg="0"/>
      <p:bldP spid="54" grpId="0" bldLvl="0" animBg="1" autoUpdateAnimBg="0"/>
      <p:bldP spid="55" grpId="0" bldLvl="0" autoUpdateAnimBg="0"/>
      <p:bldP spid="56" grpId="0" bldLvl="0" animBg="1" autoUpdateAnimBg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15252" y="192057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15252" y="308554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936502" y="222061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974218" y="226758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标题</a:t>
            </a:r>
          </a:p>
        </p:txBody>
      </p:sp>
      <p:sp>
        <p:nvSpPr>
          <p:cNvPr id="23" name="文本框 9"/>
          <p:cNvSpPr txBox="1"/>
          <p:nvPr/>
        </p:nvSpPr>
        <p:spPr>
          <a:xfrm>
            <a:off x="5974218" y="269963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45%</a:t>
            </a:r>
            <a:endParaRPr lang="zh-CN" altLang="en-US" sz="16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14595" y="168028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89296" y="1938701"/>
            <a:ext cx="1550884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989295" y="2261699"/>
            <a:ext cx="3034169" cy="7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05879" y="1286913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974218" y="330073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6011935" y="334770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关键词</a:t>
            </a:r>
          </a:p>
        </p:txBody>
      </p:sp>
      <p:sp>
        <p:nvSpPr>
          <p:cNvPr id="30" name="文本框 9"/>
          <p:cNvSpPr txBox="1"/>
          <p:nvPr/>
        </p:nvSpPr>
        <p:spPr>
          <a:xfrm>
            <a:off x="6011935" y="377975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6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55%</a:t>
            </a:r>
            <a:endParaRPr lang="zh-CN" altLang="en-US" sz="16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88705" y="165144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66624" y="2370749"/>
            <a:ext cx="2384155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添加标题</a:t>
            </a: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944065" y="2693747"/>
            <a:ext cx="2888611" cy="7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1740420" y="4649164"/>
            <a:ext cx="526244" cy="474739"/>
            <a:chOff x="5424755" y="1340768"/>
            <a:chExt cx="670560" cy="604586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375866" y="4663335"/>
            <a:ext cx="1871142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添加标题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2447834" y="502337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845126" y="488678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351300" y="5170933"/>
            <a:ext cx="8540379" cy="535489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6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关键技术与实践难点</a:t>
            </a:r>
          </a:p>
        </p:txBody>
      </p:sp>
      <p:sp>
        <p:nvSpPr>
          <p:cNvPr id="47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40" grpId="0"/>
      <p:bldP spid="45" grpId="0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991949" y="1579214"/>
            <a:ext cx="1850059" cy="299533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4" name="Freeform 25"/>
          <p:cNvSpPr/>
          <p:nvPr/>
        </p:nvSpPr>
        <p:spPr bwMode="auto">
          <a:xfrm flipH="1">
            <a:off x="3032713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19397" y="2236710"/>
            <a:ext cx="1850059" cy="29953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Freeform 25"/>
          <p:cNvSpPr/>
          <p:nvPr/>
        </p:nvSpPr>
        <p:spPr bwMode="auto">
          <a:xfrm flipH="1">
            <a:off x="546016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rgbClr val="937366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821792" y="1579214"/>
            <a:ext cx="1850059" cy="299533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Freeform 25"/>
          <p:cNvSpPr/>
          <p:nvPr/>
        </p:nvSpPr>
        <p:spPr bwMode="auto">
          <a:xfrm flipH="1">
            <a:off x="7862556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9249237" y="2236710"/>
            <a:ext cx="1850059" cy="29953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3" name="Freeform 25"/>
          <p:cNvSpPr/>
          <p:nvPr/>
        </p:nvSpPr>
        <p:spPr bwMode="auto">
          <a:xfrm flipH="1">
            <a:off x="1029000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272675" y="1619624"/>
            <a:ext cx="588407" cy="607811"/>
            <a:chOff x="8188325" y="3233738"/>
            <a:chExt cx="506413" cy="50006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5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63946" y="1575428"/>
            <a:ext cx="665548" cy="696203"/>
            <a:chOff x="7640638" y="3014663"/>
            <a:chExt cx="434976" cy="43497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10929" y="2309803"/>
            <a:ext cx="566793" cy="542449"/>
            <a:chOff x="8383588" y="4452938"/>
            <a:chExt cx="522287" cy="47783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6116" y="2276618"/>
            <a:ext cx="616101" cy="608812"/>
            <a:chOff x="8334375" y="4232275"/>
            <a:chExt cx="466725" cy="46355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3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8" name="TextBox 76"/>
          <p:cNvSpPr txBox="1"/>
          <p:nvPr/>
        </p:nvSpPr>
        <p:spPr>
          <a:xfrm>
            <a:off x="2198745" y="277212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添加标题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065790" y="3227397"/>
            <a:ext cx="1750225" cy="9048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60" name="TextBox 76"/>
          <p:cNvSpPr txBox="1"/>
          <p:nvPr/>
        </p:nvSpPr>
        <p:spPr>
          <a:xfrm>
            <a:off x="4625369" y="343340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添加标题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4539914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63" name="TextBox 76"/>
          <p:cNvSpPr txBox="1"/>
          <p:nvPr/>
        </p:nvSpPr>
        <p:spPr>
          <a:xfrm>
            <a:off x="7021541" y="277212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添加标题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936085" y="322739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65" name="TextBox 76"/>
          <p:cNvSpPr txBox="1"/>
          <p:nvPr/>
        </p:nvSpPr>
        <p:spPr>
          <a:xfrm>
            <a:off x="9470884" y="343340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添加标题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385427" y="3888677"/>
            <a:ext cx="1750225" cy="867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67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关键技术与实践难点</a:t>
            </a:r>
          </a:p>
        </p:txBody>
      </p:sp>
      <p:sp>
        <p:nvSpPr>
          <p:cNvPr id="68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569" y="1098734"/>
            <a:ext cx="389943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tx1">
                    <a:alpha val="2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haroni" panose="02010803020104030203" pitchFamily="2" charset="-79"/>
                <a:sym typeface="字魂59号-创粗黑" panose="00000500000000000000" pitchFamily="2" charset="-122"/>
              </a:rPr>
              <a:t>04</a:t>
            </a:r>
            <a:endParaRPr lang="zh-CN" altLang="en-US" sz="30000" dirty="0">
              <a:solidFill>
                <a:schemeClr val="tx1">
                  <a:alpha val="2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haroni" panose="02010803020104030203" pitchFamily="2" charset="-79"/>
              <a:sym typeface="字魂59号-创粗黑" panose="00000500000000000000" pitchFamily="2" charset="-122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1013990" y="2921999"/>
            <a:ext cx="4308213" cy="933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6000" b="1" spc="300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研究成果与应用</a:t>
            </a:r>
          </a:p>
        </p:txBody>
      </p:sp>
      <p:sp>
        <p:nvSpPr>
          <p:cNvPr id="37" name="Rectangle 3"/>
          <p:cNvSpPr/>
          <p:nvPr/>
        </p:nvSpPr>
        <p:spPr>
          <a:xfrm>
            <a:off x="4933199" y="850230"/>
            <a:ext cx="2252577" cy="400110"/>
          </a:xfrm>
          <a:prstGeom prst="rect">
            <a:avLst/>
          </a:prstGeom>
          <a:solidFill>
            <a:srgbClr val="0059DB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FOUR</a:t>
            </a:r>
          </a:p>
        </p:txBody>
      </p:sp>
      <p:sp>
        <p:nvSpPr>
          <p:cNvPr id="47" name="Rectangle 4"/>
          <p:cNvSpPr/>
          <p:nvPr/>
        </p:nvSpPr>
        <p:spPr bwMode="auto">
          <a:xfrm>
            <a:off x="5988320" y="2475881"/>
            <a:ext cx="108152" cy="2157889"/>
          </a:xfrm>
          <a:prstGeom prst="rect">
            <a:avLst/>
          </a:prstGeom>
          <a:solidFill>
            <a:srgbClr val="3B3E45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6742202" y="2424981"/>
            <a:ext cx="4532957" cy="707886"/>
            <a:chOff x="1598315" y="1418185"/>
            <a:chExt cx="4532957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01.</a:t>
              </a: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160316" y="1527122"/>
              <a:ext cx="3970956" cy="514602"/>
              <a:chOff x="4037783" y="702267"/>
              <a:chExt cx="3970956" cy="51460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4037783" y="70226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研究目标</a:t>
                </a: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4046165" y="896501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6742202" y="3198582"/>
            <a:ext cx="4564239" cy="707886"/>
            <a:chOff x="1598315" y="2786337"/>
            <a:chExt cx="4564239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02.</a:t>
              </a: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168698" y="2897416"/>
              <a:ext cx="3993856" cy="524173"/>
              <a:chOff x="4046165" y="704409"/>
              <a:chExt cx="3993856" cy="524173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404616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成果形式</a:t>
                </a:r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4077447" y="908214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6742202" y="4023225"/>
            <a:ext cx="4563047" cy="707886"/>
            <a:chOff x="1598315" y="4154489"/>
            <a:chExt cx="4563047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03.</a:t>
              </a: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198788" y="4265568"/>
              <a:ext cx="3962574" cy="541498"/>
              <a:chOff x="4076255" y="704409"/>
              <a:chExt cx="3962574" cy="541498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407625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成果形式</a:t>
                </a: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4076255" y="925539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11109" y="1604651"/>
            <a:ext cx="1451245" cy="1392333"/>
            <a:chOff x="2188402" y="2255561"/>
            <a:chExt cx="1451245" cy="1392333"/>
          </a:xfrm>
        </p:grpSpPr>
        <p:sp>
          <p:nvSpPr>
            <p:cNvPr id="46" name="椭圆 45"/>
            <p:cNvSpPr/>
            <p:nvPr/>
          </p:nvSpPr>
          <p:spPr>
            <a:xfrm>
              <a:off x="2188402" y="2255561"/>
              <a:ext cx="1451245" cy="1392333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622300" dist="2159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graduate-student_79549"/>
            <p:cNvSpPr>
              <a:spLocks noChangeAspect="1"/>
            </p:cNvSpPr>
            <p:nvPr/>
          </p:nvSpPr>
          <p:spPr bwMode="auto">
            <a:xfrm>
              <a:off x="2449496" y="2436673"/>
              <a:ext cx="929055" cy="991969"/>
            </a:xfrm>
            <a:custGeom>
              <a:avLst/>
              <a:gdLst>
                <a:gd name="T0" fmla="*/ 4486 w 5246"/>
                <a:gd name="T1" fmla="*/ 3669 h 5610"/>
                <a:gd name="T2" fmla="*/ 4229 w 5246"/>
                <a:gd name="T3" fmla="*/ 3450 h 5610"/>
                <a:gd name="T4" fmla="*/ 3885 w 5246"/>
                <a:gd name="T5" fmla="*/ 3291 h 5610"/>
                <a:gd name="T6" fmla="*/ 3883 w 5246"/>
                <a:gd name="T7" fmla="*/ 1645 h 5610"/>
                <a:gd name="T8" fmla="*/ 3807 w 5246"/>
                <a:gd name="T9" fmla="*/ 1096 h 5610"/>
                <a:gd name="T10" fmla="*/ 4236 w 5246"/>
                <a:gd name="T11" fmla="*/ 941 h 5610"/>
                <a:gd name="T12" fmla="*/ 4237 w 5246"/>
                <a:gd name="T13" fmla="*/ 1337 h 5610"/>
                <a:gd name="T14" fmla="*/ 4208 w 5246"/>
                <a:gd name="T15" fmla="*/ 1337 h 5610"/>
                <a:gd name="T16" fmla="*/ 4167 w 5246"/>
                <a:gd name="T17" fmla="*/ 1370 h 5610"/>
                <a:gd name="T18" fmla="*/ 4129 w 5246"/>
                <a:gd name="T19" fmla="*/ 1698 h 5610"/>
                <a:gd name="T20" fmla="*/ 4137 w 5246"/>
                <a:gd name="T21" fmla="*/ 1725 h 5610"/>
                <a:gd name="T22" fmla="*/ 4163 w 5246"/>
                <a:gd name="T23" fmla="*/ 1739 h 5610"/>
                <a:gd name="T24" fmla="*/ 4463 w 5246"/>
                <a:gd name="T25" fmla="*/ 1739 h 5610"/>
                <a:gd name="T26" fmla="*/ 4488 w 5246"/>
                <a:gd name="T27" fmla="*/ 1725 h 5610"/>
                <a:gd name="T28" fmla="*/ 4496 w 5246"/>
                <a:gd name="T29" fmla="*/ 1697 h 5610"/>
                <a:gd name="T30" fmla="*/ 4474 w 5246"/>
                <a:gd name="T31" fmla="*/ 1504 h 5610"/>
                <a:gd name="T32" fmla="*/ 4458 w 5246"/>
                <a:gd name="T33" fmla="*/ 1370 h 5610"/>
                <a:gd name="T34" fmla="*/ 4417 w 5246"/>
                <a:gd name="T35" fmla="*/ 1337 h 5610"/>
                <a:gd name="T36" fmla="*/ 4388 w 5246"/>
                <a:gd name="T37" fmla="*/ 1337 h 5610"/>
                <a:gd name="T38" fmla="*/ 4389 w 5246"/>
                <a:gd name="T39" fmla="*/ 885 h 5610"/>
                <a:gd name="T40" fmla="*/ 4404 w 5246"/>
                <a:gd name="T41" fmla="*/ 880 h 5610"/>
                <a:gd name="T42" fmla="*/ 4455 w 5246"/>
                <a:gd name="T43" fmla="*/ 861 h 5610"/>
                <a:gd name="T44" fmla="*/ 4527 w 5246"/>
                <a:gd name="T45" fmla="*/ 759 h 5610"/>
                <a:gd name="T46" fmla="*/ 4455 w 5246"/>
                <a:gd name="T47" fmla="*/ 657 h 5610"/>
                <a:gd name="T48" fmla="*/ 2660 w 5246"/>
                <a:gd name="T49" fmla="*/ 9 h 5610"/>
                <a:gd name="T50" fmla="*/ 2586 w 5246"/>
                <a:gd name="T51" fmla="*/ 9 h 5610"/>
                <a:gd name="T52" fmla="*/ 791 w 5246"/>
                <a:gd name="T53" fmla="*/ 657 h 5610"/>
                <a:gd name="T54" fmla="*/ 720 w 5246"/>
                <a:gd name="T55" fmla="*/ 759 h 5610"/>
                <a:gd name="T56" fmla="*/ 791 w 5246"/>
                <a:gd name="T57" fmla="*/ 861 h 5610"/>
                <a:gd name="T58" fmla="*/ 1442 w 5246"/>
                <a:gd name="T59" fmla="*/ 1096 h 5610"/>
                <a:gd name="T60" fmla="*/ 1362 w 5246"/>
                <a:gd name="T61" fmla="*/ 1660 h 5610"/>
                <a:gd name="T62" fmla="*/ 1362 w 5246"/>
                <a:gd name="T63" fmla="*/ 3291 h 5610"/>
                <a:gd name="T64" fmla="*/ 1017 w 5246"/>
                <a:gd name="T65" fmla="*/ 3450 h 5610"/>
                <a:gd name="T66" fmla="*/ 760 w 5246"/>
                <a:gd name="T67" fmla="*/ 3669 h 5610"/>
                <a:gd name="T68" fmla="*/ 412 w 5246"/>
                <a:gd name="T69" fmla="*/ 5610 h 5610"/>
                <a:gd name="T70" fmla="*/ 4834 w 5246"/>
                <a:gd name="T71" fmla="*/ 5610 h 5610"/>
                <a:gd name="T72" fmla="*/ 4486 w 5246"/>
                <a:gd name="T73" fmla="*/ 3669 h 5610"/>
                <a:gd name="T74" fmla="*/ 3314 w 5246"/>
                <a:gd name="T75" fmla="*/ 3502 h 5610"/>
                <a:gd name="T76" fmla="*/ 2624 w 5246"/>
                <a:gd name="T77" fmla="*/ 4367 h 5610"/>
                <a:gd name="T78" fmla="*/ 2622 w 5246"/>
                <a:gd name="T79" fmla="*/ 4367 h 5610"/>
                <a:gd name="T80" fmla="*/ 1932 w 5246"/>
                <a:gd name="T81" fmla="*/ 3502 h 5610"/>
                <a:gd name="T82" fmla="*/ 2311 w 5246"/>
                <a:gd name="T83" fmla="*/ 3126 h 5610"/>
                <a:gd name="T84" fmla="*/ 1635 w 5246"/>
                <a:gd name="T85" fmla="*/ 2071 h 5610"/>
                <a:gd name="T86" fmla="*/ 1601 w 5246"/>
                <a:gd name="T87" fmla="*/ 1872 h 5610"/>
                <a:gd name="T88" fmla="*/ 2866 w 5246"/>
                <a:gd name="T89" fmla="*/ 1471 h 5610"/>
                <a:gd name="T90" fmla="*/ 3609 w 5246"/>
                <a:gd name="T91" fmla="*/ 2073 h 5610"/>
                <a:gd name="T92" fmla="*/ 2926 w 5246"/>
                <a:gd name="T93" fmla="*/ 3125 h 5610"/>
                <a:gd name="T94" fmla="*/ 3314 w 5246"/>
                <a:gd name="T95" fmla="*/ 3502 h 5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46" h="5610">
                  <a:moveTo>
                    <a:pt x="4486" y="3669"/>
                  </a:moveTo>
                  <a:cubicBezTo>
                    <a:pt x="4441" y="3561"/>
                    <a:pt x="4333" y="3492"/>
                    <a:pt x="4229" y="3450"/>
                  </a:cubicBezTo>
                  <a:lnTo>
                    <a:pt x="3885" y="3291"/>
                  </a:lnTo>
                  <a:cubicBezTo>
                    <a:pt x="3884" y="3038"/>
                    <a:pt x="3882" y="1778"/>
                    <a:pt x="3883" y="1645"/>
                  </a:cubicBezTo>
                  <a:cubicBezTo>
                    <a:pt x="3885" y="1439"/>
                    <a:pt x="3861" y="1255"/>
                    <a:pt x="3807" y="1096"/>
                  </a:cubicBezTo>
                  <a:lnTo>
                    <a:pt x="4236" y="941"/>
                  </a:lnTo>
                  <a:lnTo>
                    <a:pt x="4237" y="1337"/>
                  </a:lnTo>
                  <a:lnTo>
                    <a:pt x="4208" y="1337"/>
                  </a:lnTo>
                  <a:cubicBezTo>
                    <a:pt x="4187" y="1335"/>
                    <a:pt x="4169" y="1350"/>
                    <a:pt x="4167" y="1370"/>
                  </a:cubicBezTo>
                  <a:lnTo>
                    <a:pt x="4129" y="1698"/>
                  </a:lnTo>
                  <a:cubicBezTo>
                    <a:pt x="4128" y="1707"/>
                    <a:pt x="4131" y="1717"/>
                    <a:pt x="4137" y="1725"/>
                  </a:cubicBezTo>
                  <a:cubicBezTo>
                    <a:pt x="4144" y="1733"/>
                    <a:pt x="4153" y="1738"/>
                    <a:pt x="4163" y="1739"/>
                  </a:cubicBezTo>
                  <a:lnTo>
                    <a:pt x="4463" y="1739"/>
                  </a:lnTo>
                  <a:cubicBezTo>
                    <a:pt x="4473" y="1738"/>
                    <a:pt x="4482" y="1733"/>
                    <a:pt x="4488" y="1725"/>
                  </a:cubicBezTo>
                  <a:cubicBezTo>
                    <a:pt x="4495" y="1717"/>
                    <a:pt x="4497" y="1707"/>
                    <a:pt x="4496" y="1697"/>
                  </a:cubicBezTo>
                  <a:cubicBezTo>
                    <a:pt x="4489" y="1633"/>
                    <a:pt x="4481" y="1569"/>
                    <a:pt x="4474" y="1504"/>
                  </a:cubicBezTo>
                  <a:lnTo>
                    <a:pt x="4458" y="1370"/>
                  </a:lnTo>
                  <a:cubicBezTo>
                    <a:pt x="4456" y="1350"/>
                    <a:pt x="4438" y="1335"/>
                    <a:pt x="4417" y="1337"/>
                  </a:cubicBezTo>
                  <a:lnTo>
                    <a:pt x="4388" y="1337"/>
                  </a:lnTo>
                  <a:lnTo>
                    <a:pt x="4389" y="885"/>
                  </a:lnTo>
                  <a:lnTo>
                    <a:pt x="4404" y="880"/>
                  </a:lnTo>
                  <a:lnTo>
                    <a:pt x="4455" y="861"/>
                  </a:lnTo>
                  <a:cubicBezTo>
                    <a:pt x="4498" y="846"/>
                    <a:pt x="4527" y="805"/>
                    <a:pt x="4527" y="759"/>
                  </a:cubicBezTo>
                  <a:cubicBezTo>
                    <a:pt x="4527" y="714"/>
                    <a:pt x="4498" y="673"/>
                    <a:pt x="4455" y="657"/>
                  </a:cubicBezTo>
                  <a:lnTo>
                    <a:pt x="2660" y="9"/>
                  </a:lnTo>
                  <a:cubicBezTo>
                    <a:pt x="2636" y="0"/>
                    <a:pt x="2610" y="0"/>
                    <a:pt x="2586" y="9"/>
                  </a:cubicBezTo>
                  <a:lnTo>
                    <a:pt x="791" y="657"/>
                  </a:lnTo>
                  <a:cubicBezTo>
                    <a:pt x="748" y="673"/>
                    <a:pt x="720" y="714"/>
                    <a:pt x="720" y="759"/>
                  </a:cubicBezTo>
                  <a:cubicBezTo>
                    <a:pt x="720" y="805"/>
                    <a:pt x="748" y="846"/>
                    <a:pt x="791" y="861"/>
                  </a:cubicBezTo>
                  <a:lnTo>
                    <a:pt x="1442" y="1096"/>
                  </a:lnTo>
                  <a:cubicBezTo>
                    <a:pt x="1385" y="1260"/>
                    <a:pt x="1359" y="1449"/>
                    <a:pt x="1362" y="1660"/>
                  </a:cubicBezTo>
                  <a:lnTo>
                    <a:pt x="1362" y="3291"/>
                  </a:lnTo>
                  <a:lnTo>
                    <a:pt x="1017" y="3450"/>
                  </a:lnTo>
                  <a:cubicBezTo>
                    <a:pt x="913" y="3492"/>
                    <a:pt x="812" y="3557"/>
                    <a:pt x="760" y="3669"/>
                  </a:cubicBezTo>
                  <a:cubicBezTo>
                    <a:pt x="760" y="3669"/>
                    <a:pt x="0" y="5610"/>
                    <a:pt x="412" y="5610"/>
                  </a:cubicBezTo>
                  <a:lnTo>
                    <a:pt x="4834" y="5610"/>
                  </a:lnTo>
                  <a:cubicBezTo>
                    <a:pt x="5246" y="5610"/>
                    <a:pt x="4486" y="3669"/>
                    <a:pt x="4486" y="3669"/>
                  </a:cubicBezTo>
                  <a:close/>
                  <a:moveTo>
                    <a:pt x="3314" y="3502"/>
                  </a:moveTo>
                  <a:cubicBezTo>
                    <a:pt x="3314" y="3502"/>
                    <a:pt x="2735" y="3694"/>
                    <a:pt x="2624" y="4367"/>
                  </a:cubicBezTo>
                  <a:cubicBezTo>
                    <a:pt x="2624" y="4369"/>
                    <a:pt x="2623" y="4369"/>
                    <a:pt x="2622" y="4367"/>
                  </a:cubicBezTo>
                  <a:cubicBezTo>
                    <a:pt x="2511" y="3694"/>
                    <a:pt x="1932" y="3502"/>
                    <a:pt x="1932" y="3502"/>
                  </a:cubicBezTo>
                  <a:lnTo>
                    <a:pt x="2311" y="3126"/>
                  </a:lnTo>
                  <a:cubicBezTo>
                    <a:pt x="1777" y="2886"/>
                    <a:pt x="1635" y="2071"/>
                    <a:pt x="1635" y="2071"/>
                  </a:cubicBezTo>
                  <a:cubicBezTo>
                    <a:pt x="1604" y="1953"/>
                    <a:pt x="1601" y="1872"/>
                    <a:pt x="1601" y="1872"/>
                  </a:cubicBezTo>
                  <a:cubicBezTo>
                    <a:pt x="1868" y="1854"/>
                    <a:pt x="2803" y="1773"/>
                    <a:pt x="2866" y="1471"/>
                  </a:cubicBezTo>
                  <a:cubicBezTo>
                    <a:pt x="2954" y="1633"/>
                    <a:pt x="3421" y="2042"/>
                    <a:pt x="3609" y="2073"/>
                  </a:cubicBezTo>
                  <a:cubicBezTo>
                    <a:pt x="3609" y="2073"/>
                    <a:pt x="3426" y="2879"/>
                    <a:pt x="2926" y="3125"/>
                  </a:cubicBezTo>
                  <a:lnTo>
                    <a:pt x="3314" y="3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8" name="Freeform 46"/>
          <p:cNvSpPr/>
          <p:nvPr/>
        </p:nvSpPr>
        <p:spPr bwMode="auto">
          <a:xfrm flipH="1">
            <a:off x="7741070" y="1857508"/>
            <a:ext cx="2518534" cy="209604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 Condensed Light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69" name="Freeform 46"/>
          <p:cNvSpPr/>
          <p:nvPr/>
        </p:nvSpPr>
        <p:spPr bwMode="auto">
          <a:xfrm flipH="1">
            <a:off x="8057052" y="3302645"/>
            <a:ext cx="2220166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 Condensed Light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70" name="Freeform 46"/>
          <p:cNvSpPr/>
          <p:nvPr/>
        </p:nvSpPr>
        <p:spPr bwMode="auto">
          <a:xfrm flipH="1">
            <a:off x="7193724" y="4366316"/>
            <a:ext cx="2813478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 Condensed Light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664196" y="2342336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 Condensed Light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72" name="Rectangle 37"/>
          <p:cNvSpPr/>
          <p:nvPr/>
        </p:nvSpPr>
        <p:spPr bwMode="auto">
          <a:xfrm>
            <a:off x="2870384" y="2533940"/>
            <a:ext cx="2231133" cy="7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3" name="Freeform 46"/>
          <p:cNvSpPr/>
          <p:nvPr/>
        </p:nvSpPr>
        <p:spPr bwMode="auto">
          <a:xfrm>
            <a:off x="2928975" y="3382396"/>
            <a:ext cx="304044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 Condensed Light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74" name="Rectangle 37"/>
          <p:cNvSpPr/>
          <p:nvPr/>
        </p:nvSpPr>
        <p:spPr bwMode="auto">
          <a:xfrm>
            <a:off x="3284588" y="3542496"/>
            <a:ext cx="2231133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5" name="Freeform 46"/>
          <p:cNvSpPr/>
          <p:nvPr/>
        </p:nvSpPr>
        <p:spPr bwMode="auto">
          <a:xfrm flipV="1">
            <a:off x="2742524" y="5148822"/>
            <a:ext cx="264386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 Condensed Light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3079274" y="4529594"/>
            <a:ext cx="2231133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2462629" y="2553981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Bebas Neue" charset="0"/>
                  <a:sym typeface="字魂59号-创粗黑" panose="00000500000000000000" pitchFamily="2" charset="-122"/>
                </a:rPr>
                <a:t>1</a:t>
              </a: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2730071" y="3555241"/>
            <a:ext cx="403134" cy="352106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0059DB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82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Bebas Neue" charset="0"/>
                  <a:sym typeface="字魂59号-创粗黑" panose="00000500000000000000" pitchFamily="2" charset="-122"/>
                </a:rPr>
                <a:t>2</a:t>
              </a: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2549522" y="4706841"/>
            <a:ext cx="403134" cy="352106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0059DB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8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Bebas Neue" charset="0"/>
                  <a:sym typeface="字魂59号-创粗黑" panose="00000500000000000000" pitchFamily="2" charset="-122"/>
                </a:rPr>
                <a:t>3</a:t>
              </a:r>
            </a:p>
          </p:txBody>
        </p:sp>
      </p:grpSp>
      <p:sp>
        <p:nvSpPr>
          <p:cNvPr id="86" name="Rectangle 37"/>
          <p:cNvSpPr/>
          <p:nvPr/>
        </p:nvSpPr>
        <p:spPr bwMode="auto">
          <a:xfrm>
            <a:off x="7882902" y="2009214"/>
            <a:ext cx="1935549" cy="58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87" name="Rectangle 37"/>
          <p:cNvSpPr/>
          <p:nvPr/>
        </p:nvSpPr>
        <p:spPr bwMode="auto">
          <a:xfrm>
            <a:off x="8158063" y="3463182"/>
            <a:ext cx="1935549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10066763" y="2160497"/>
            <a:ext cx="403134" cy="352106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1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Bebas Neue" charset="0"/>
                  <a:sym typeface="字魂59号-创粗黑" panose="00000500000000000000" pitchFamily="2" charset="-122"/>
                </a:rPr>
                <a:t>4</a:t>
              </a: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10093612" y="3439813"/>
            <a:ext cx="403134" cy="352106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Bebas Neue" charset="0"/>
                  <a:sym typeface="字魂59号-创粗黑" panose="00000500000000000000" pitchFamily="2" charset="-122"/>
                </a:rPr>
                <a:t>5</a:t>
              </a: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800126" y="4530788"/>
            <a:ext cx="403134" cy="352106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 dirty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Bebas Neue" charset="0"/>
                  <a:sym typeface="字魂59号-创粗黑" panose="00000500000000000000" pitchFamily="2" charset="-122"/>
                </a:rPr>
                <a:t>6</a:t>
              </a: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6026311" y="2655206"/>
            <a:ext cx="1110937" cy="94767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0059D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005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 dirty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6022582" y="3632375"/>
            <a:ext cx="1110937" cy="94767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 dirty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887653" y="3141056"/>
            <a:ext cx="1110937" cy="94767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592668" y="1671008"/>
            <a:ext cx="1110937" cy="94767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5448267" y="4603318"/>
            <a:ext cx="1110937" cy="94767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0059D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005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5160101" y="2163985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28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研究成果与应用</a:t>
            </a:r>
          </a:p>
        </p:txBody>
      </p:sp>
      <p:sp>
        <p:nvSpPr>
          <p:cNvPr id="129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04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椭圆 131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5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  <p:bldP spid="128" grpId="0"/>
      <p:bldP spid="1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淘宝店chenying0907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75512" y="1452766"/>
            <a:ext cx="1607892" cy="1608388"/>
          </a:xfrm>
          <a:prstGeom prst="rect">
            <a:avLst/>
          </a:prstGeom>
          <a:solidFill>
            <a:srgbClr val="0059DB"/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4" name="PA_淘宝店chenying0907 10" descr="001e90bc453a118d6b42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54776" y="2212518"/>
            <a:ext cx="2483768" cy="1729016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PA_淘宝店chenying0907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97213" y="1452766"/>
            <a:ext cx="2490117" cy="16083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PA_淘宝店chenying0907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952350" y="1452766"/>
            <a:ext cx="1633279" cy="16083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zh-CN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PA_淘宝店chenying0907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54776" y="4110841"/>
            <a:ext cx="2483768" cy="16316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2" name="PA_淘宝店chenying0907 15" descr="160621-20121008053110-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97214" y="3217762"/>
            <a:ext cx="3410422" cy="2524746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3" name="PA_淘宝店chenying0907 1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75512" y="3217760"/>
            <a:ext cx="1607892" cy="1608388"/>
          </a:xfrm>
          <a:prstGeom prst="rect">
            <a:avLst/>
          </a:prstGeom>
          <a:noFill/>
          <a:ln w="63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30" name="PA_组合 23"/>
          <p:cNvGrpSpPr/>
          <p:nvPr>
            <p:custDataLst>
              <p:tags r:id="rId9"/>
            </p:custDataLst>
          </p:nvPr>
        </p:nvGrpSpPr>
        <p:grpSpPr bwMode="auto">
          <a:xfrm>
            <a:off x="9470686" y="1912005"/>
            <a:ext cx="590266" cy="590447"/>
            <a:chOff x="0" y="0"/>
            <a:chExt cx="279" cy="279"/>
          </a:xfrm>
          <a:solidFill>
            <a:schemeClr val="bg1"/>
          </a:solidFill>
        </p:grpSpPr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3" name="PA_组合 26"/>
          <p:cNvGrpSpPr/>
          <p:nvPr>
            <p:custDataLst>
              <p:tags r:id="rId10"/>
            </p:custDataLst>
          </p:nvPr>
        </p:nvGrpSpPr>
        <p:grpSpPr bwMode="auto">
          <a:xfrm>
            <a:off x="2385386" y="3721441"/>
            <a:ext cx="594497" cy="601029"/>
            <a:chOff x="0" y="0"/>
            <a:chExt cx="281" cy="28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Freeform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6" name="PA_组合 29"/>
          <p:cNvGrpSpPr/>
          <p:nvPr>
            <p:custDataLst>
              <p:tags r:id="rId11"/>
            </p:custDataLst>
          </p:nvPr>
        </p:nvGrpSpPr>
        <p:grpSpPr bwMode="auto">
          <a:xfrm>
            <a:off x="2408656" y="1977608"/>
            <a:ext cx="541605" cy="533309"/>
            <a:chOff x="0" y="0"/>
            <a:chExt cx="256" cy="252"/>
          </a:xfrm>
        </p:grpSpPr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9" name="PA_淘宝店chenying0907 3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686497" y="1842165"/>
            <a:ext cx="1823686" cy="10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点击添加文本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40" name="PA_淘宝店chenying0907 3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984817" y="4449393"/>
            <a:ext cx="1823686" cy="10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33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点击添加文本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41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研究成果与应用</a:t>
            </a:r>
          </a:p>
        </p:txBody>
      </p:sp>
      <p:sp>
        <p:nvSpPr>
          <p:cNvPr id="42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04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4" grpId="0" animBg="1" autoUpdateAnimBg="0"/>
      <p:bldP spid="15" grpId="0" animBg="1" autoUpdateAnimBg="0"/>
      <p:bldP spid="19" grpId="0" animBg="1" autoUpdateAnimBg="0"/>
      <p:bldP spid="21" grpId="0" animBg="1"/>
      <p:bldP spid="22" grpId="0" animBg="1"/>
      <p:bldP spid="23" grpId="0" animBg="1"/>
      <p:bldP spid="39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/>
          <p:nvPr/>
        </p:nvSpPr>
        <p:spPr>
          <a:xfrm>
            <a:off x="4567471" y="634208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rgbClr val="3B3E4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CONTENT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059488" y="2151162"/>
            <a:ext cx="4307703" cy="369332"/>
            <a:chOff x="5703932" y="1980340"/>
            <a:chExt cx="4307703" cy="369332"/>
          </a:xfrm>
        </p:grpSpPr>
        <p:sp>
          <p:nvSpPr>
            <p:cNvPr id="28" name="矩形 27"/>
            <p:cNvSpPr/>
            <p:nvPr/>
          </p:nvSpPr>
          <p:spPr>
            <a:xfrm>
              <a:off x="6488069" y="1980340"/>
              <a:ext cx="3523566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</a:t>
              </a:r>
              <a:r>
                <a:rPr lang="zh-CN" altLang="en-US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绪论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703932" y="1980340"/>
              <a:ext cx="520102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01</a:t>
              </a:r>
              <a:endParaRPr lang="zh-CN" altLang="en-US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59488" y="2671429"/>
            <a:ext cx="4307703" cy="369332"/>
            <a:chOff x="5703932" y="2500607"/>
            <a:chExt cx="4307703" cy="369332"/>
          </a:xfrm>
        </p:grpSpPr>
        <p:sp>
          <p:nvSpPr>
            <p:cNvPr id="41" name="矩形 40"/>
            <p:cNvSpPr/>
            <p:nvPr/>
          </p:nvSpPr>
          <p:spPr>
            <a:xfrm>
              <a:off x="6488069" y="2500607"/>
              <a:ext cx="3523566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</a:t>
              </a:r>
              <a:r>
                <a:rPr lang="zh-CN" altLang="en-US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研究方法与思路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5703932" y="2500607"/>
              <a:ext cx="520102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02</a:t>
              </a:r>
              <a:endParaRPr lang="zh-CN" altLang="en-US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59487" y="4123365"/>
            <a:ext cx="4307705" cy="387864"/>
            <a:chOff x="5703931" y="3952543"/>
            <a:chExt cx="4307705" cy="387864"/>
          </a:xfrm>
        </p:grpSpPr>
        <p:sp>
          <p:nvSpPr>
            <p:cNvPr id="63" name="矩形 62"/>
            <p:cNvSpPr/>
            <p:nvPr/>
          </p:nvSpPr>
          <p:spPr>
            <a:xfrm>
              <a:off x="6488071" y="3971075"/>
              <a:ext cx="3523565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</a:t>
              </a:r>
              <a:r>
                <a:rPr lang="zh-CN" altLang="en-US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相关建议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5703931" y="3952543"/>
              <a:ext cx="520102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05</a:t>
              </a:r>
              <a:endParaRPr lang="zh-CN" altLang="en-US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59487" y="3129097"/>
            <a:ext cx="4307704" cy="373834"/>
            <a:chOff x="5703931" y="2958275"/>
            <a:chExt cx="4307704" cy="373834"/>
          </a:xfrm>
        </p:grpSpPr>
        <p:sp>
          <p:nvSpPr>
            <p:cNvPr id="45" name="矩形 44"/>
            <p:cNvSpPr/>
            <p:nvPr/>
          </p:nvSpPr>
          <p:spPr>
            <a:xfrm>
              <a:off x="6488070" y="2978166"/>
              <a:ext cx="3523565" cy="353943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700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</a:t>
              </a:r>
              <a:r>
                <a:rPr lang="zh-CN" altLang="en-US" sz="1700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关键技术与实践难点</a:t>
              </a:r>
              <a:endParaRPr lang="ko-KR" altLang="en-US" sz="1700" b="1" dirty="0">
                <a:solidFill>
                  <a:srgbClr val="0059DB"/>
                </a:solidFill>
                <a:latin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703931" y="2958275"/>
              <a:ext cx="520102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03</a:t>
              </a:r>
              <a:endParaRPr lang="zh-CN" altLang="en-US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59487" y="3635374"/>
            <a:ext cx="4307705" cy="371706"/>
            <a:chOff x="5703931" y="3464552"/>
            <a:chExt cx="4307705" cy="371706"/>
          </a:xfrm>
        </p:grpSpPr>
        <p:sp>
          <p:nvSpPr>
            <p:cNvPr id="34" name="矩形 33"/>
            <p:cNvSpPr/>
            <p:nvPr/>
          </p:nvSpPr>
          <p:spPr>
            <a:xfrm>
              <a:off x="6488071" y="3466926"/>
              <a:ext cx="3523565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</a:t>
              </a:r>
              <a:r>
                <a:rPr lang="zh-CN" altLang="en-US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研究成果与应用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5703931" y="3464552"/>
              <a:ext cx="520102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04</a:t>
              </a:r>
              <a:endParaRPr lang="zh-CN" altLang="en-US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059486" y="4642406"/>
            <a:ext cx="4307708" cy="372982"/>
            <a:chOff x="5703930" y="4471584"/>
            <a:chExt cx="4307708" cy="372982"/>
          </a:xfrm>
        </p:grpSpPr>
        <p:sp>
          <p:nvSpPr>
            <p:cNvPr id="67" name="矩形 66"/>
            <p:cNvSpPr/>
            <p:nvPr/>
          </p:nvSpPr>
          <p:spPr>
            <a:xfrm>
              <a:off x="6488071" y="4471584"/>
              <a:ext cx="3523567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</a:t>
              </a:r>
              <a:r>
                <a:rPr lang="zh-CN" altLang="en-US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论文总结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703930" y="4475234"/>
              <a:ext cx="520102" cy="369332"/>
            </a:xfrm>
            <a:prstGeom prst="rect">
              <a:avLst/>
            </a:prstGeom>
            <a:gradFill>
              <a:gsLst>
                <a:gs pos="73000">
                  <a:srgbClr val="E0E0E0"/>
                </a:gs>
                <a:gs pos="100000">
                  <a:srgbClr val="999999"/>
                </a:gs>
                <a:gs pos="0">
                  <a:schemeClr val="bg1"/>
                </a:gs>
              </a:gsLst>
              <a:lin ang="2700000" scaled="1"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 06</a:t>
              </a:r>
              <a:endParaRPr lang="zh-CN" altLang="en-US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44169" y="2151162"/>
            <a:ext cx="3204259" cy="2903651"/>
            <a:chOff x="1093444" y="2210971"/>
            <a:chExt cx="3204259" cy="2903651"/>
          </a:xfrm>
        </p:grpSpPr>
        <p:sp>
          <p:nvSpPr>
            <p:cNvPr id="35" name="Freeform 5"/>
            <p:cNvSpPr/>
            <p:nvPr/>
          </p:nvSpPr>
          <p:spPr bwMode="auto">
            <a:xfrm rot="10800000">
              <a:off x="1093444" y="2210971"/>
              <a:ext cx="3204259" cy="29036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5" name="Freeform 5"/>
            <p:cNvSpPr/>
            <p:nvPr/>
          </p:nvSpPr>
          <p:spPr bwMode="auto">
            <a:xfrm rot="10800000">
              <a:off x="1482984" y="2448731"/>
              <a:ext cx="2569153" cy="23252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217517" y="2455605"/>
              <a:ext cx="63304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目录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4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005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361361" y="3270262"/>
            <a:ext cx="4532781" cy="256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5" name="原创设计师QQ598969553             _13"/>
          <p:cNvSpPr>
            <a:spLocks noEditPoints="1"/>
          </p:cNvSpPr>
          <p:nvPr/>
        </p:nvSpPr>
        <p:spPr bwMode="auto">
          <a:xfrm>
            <a:off x="3320585" y="3392630"/>
            <a:ext cx="320304" cy="327506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6" name="原创设计师QQ598969553             _14"/>
          <p:cNvSpPr>
            <a:spLocks noChangeArrowheads="1"/>
          </p:cNvSpPr>
          <p:nvPr/>
        </p:nvSpPr>
        <p:spPr bwMode="auto">
          <a:xfrm>
            <a:off x="2741732" y="3865437"/>
            <a:ext cx="147801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研究成果与应用</a:t>
            </a:r>
          </a:p>
        </p:txBody>
      </p:sp>
      <p:sp>
        <p:nvSpPr>
          <p:cNvPr id="30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04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569" y="1098734"/>
            <a:ext cx="389943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tx1">
                    <a:alpha val="2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haroni" panose="02010803020104030203" pitchFamily="2" charset="-79"/>
                <a:sym typeface="字魂59号-创粗黑" panose="00000500000000000000" pitchFamily="2" charset="-122"/>
              </a:rPr>
              <a:t>05</a:t>
            </a:r>
            <a:endParaRPr lang="zh-CN" altLang="en-US" sz="30000" dirty="0">
              <a:solidFill>
                <a:schemeClr val="tx1">
                  <a:alpha val="2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haroni" panose="02010803020104030203" pitchFamily="2" charset="-79"/>
              <a:sym typeface="字魂59号-创粗黑" panose="00000500000000000000" pitchFamily="2" charset="-122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1028417" y="3556624"/>
            <a:ext cx="4308213" cy="933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6000" b="1" spc="300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相关建议</a:t>
            </a:r>
          </a:p>
        </p:txBody>
      </p:sp>
      <p:sp>
        <p:nvSpPr>
          <p:cNvPr id="37" name="Rectangle 3"/>
          <p:cNvSpPr/>
          <p:nvPr/>
        </p:nvSpPr>
        <p:spPr>
          <a:xfrm>
            <a:off x="4933199" y="850230"/>
            <a:ext cx="2252577" cy="400110"/>
          </a:xfrm>
          <a:prstGeom prst="rect">
            <a:avLst/>
          </a:prstGeom>
          <a:solidFill>
            <a:srgbClr val="0059DB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FIVE</a:t>
            </a:r>
          </a:p>
        </p:txBody>
      </p:sp>
      <p:sp>
        <p:nvSpPr>
          <p:cNvPr id="47" name="Rectangle 4"/>
          <p:cNvSpPr/>
          <p:nvPr/>
        </p:nvSpPr>
        <p:spPr bwMode="auto">
          <a:xfrm>
            <a:off x="5988320" y="2475881"/>
            <a:ext cx="108152" cy="2157889"/>
          </a:xfrm>
          <a:prstGeom prst="rect">
            <a:avLst/>
          </a:prstGeom>
          <a:solidFill>
            <a:srgbClr val="3B3E45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6742202" y="2424981"/>
            <a:ext cx="4532957" cy="707886"/>
            <a:chOff x="1598315" y="1418185"/>
            <a:chExt cx="4532957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01.</a:t>
              </a: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160316" y="1527122"/>
              <a:ext cx="3970956" cy="514602"/>
              <a:chOff x="4037783" y="702267"/>
              <a:chExt cx="3970956" cy="51460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4037783" y="70226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案例对比分析</a:t>
                </a: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4046165" y="896501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6742202" y="3198582"/>
            <a:ext cx="4564239" cy="707886"/>
            <a:chOff x="1598315" y="2786337"/>
            <a:chExt cx="4564239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02.</a:t>
              </a: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168698" y="2897416"/>
              <a:ext cx="3993856" cy="524173"/>
              <a:chOff x="4046165" y="704409"/>
              <a:chExt cx="3993856" cy="524173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404616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问题评估</a:t>
                </a:r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4077447" y="908214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6742202" y="4023225"/>
            <a:ext cx="4563047" cy="707886"/>
            <a:chOff x="1598315" y="4154489"/>
            <a:chExt cx="4563047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03.</a:t>
              </a: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198788" y="4265568"/>
              <a:ext cx="3962574" cy="541498"/>
              <a:chOff x="4076255" y="704409"/>
              <a:chExt cx="3962574" cy="541498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407625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相关对策</a:t>
                </a: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4076255" y="925539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25536" y="2239276"/>
            <a:ext cx="1451245" cy="1392333"/>
            <a:chOff x="2188402" y="2255561"/>
            <a:chExt cx="1451245" cy="1392333"/>
          </a:xfrm>
        </p:grpSpPr>
        <p:sp>
          <p:nvSpPr>
            <p:cNvPr id="46" name="椭圆 45"/>
            <p:cNvSpPr/>
            <p:nvPr/>
          </p:nvSpPr>
          <p:spPr>
            <a:xfrm>
              <a:off x="2188402" y="2255561"/>
              <a:ext cx="1451245" cy="1392333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622300" dist="2159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graduate-student_79549"/>
            <p:cNvSpPr>
              <a:spLocks noChangeAspect="1"/>
            </p:cNvSpPr>
            <p:nvPr/>
          </p:nvSpPr>
          <p:spPr bwMode="auto">
            <a:xfrm>
              <a:off x="2449496" y="2436673"/>
              <a:ext cx="929055" cy="991969"/>
            </a:xfrm>
            <a:custGeom>
              <a:avLst/>
              <a:gdLst>
                <a:gd name="T0" fmla="*/ 4486 w 5246"/>
                <a:gd name="T1" fmla="*/ 3669 h 5610"/>
                <a:gd name="T2" fmla="*/ 4229 w 5246"/>
                <a:gd name="T3" fmla="*/ 3450 h 5610"/>
                <a:gd name="T4" fmla="*/ 3885 w 5246"/>
                <a:gd name="T5" fmla="*/ 3291 h 5610"/>
                <a:gd name="T6" fmla="*/ 3883 w 5246"/>
                <a:gd name="T7" fmla="*/ 1645 h 5610"/>
                <a:gd name="T8" fmla="*/ 3807 w 5246"/>
                <a:gd name="T9" fmla="*/ 1096 h 5610"/>
                <a:gd name="T10" fmla="*/ 4236 w 5246"/>
                <a:gd name="T11" fmla="*/ 941 h 5610"/>
                <a:gd name="T12" fmla="*/ 4237 w 5246"/>
                <a:gd name="T13" fmla="*/ 1337 h 5610"/>
                <a:gd name="T14" fmla="*/ 4208 w 5246"/>
                <a:gd name="T15" fmla="*/ 1337 h 5610"/>
                <a:gd name="T16" fmla="*/ 4167 w 5246"/>
                <a:gd name="T17" fmla="*/ 1370 h 5610"/>
                <a:gd name="T18" fmla="*/ 4129 w 5246"/>
                <a:gd name="T19" fmla="*/ 1698 h 5610"/>
                <a:gd name="T20" fmla="*/ 4137 w 5246"/>
                <a:gd name="T21" fmla="*/ 1725 h 5610"/>
                <a:gd name="T22" fmla="*/ 4163 w 5246"/>
                <a:gd name="T23" fmla="*/ 1739 h 5610"/>
                <a:gd name="T24" fmla="*/ 4463 w 5246"/>
                <a:gd name="T25" fmla="*/ 1739 h 5610"/>
                <a:gd name="T26" fmla="*/ 4488 w 5246"/>
                <a:gd name="T27" fmla="*/ 1725 h 5610"/>
                <a:gd name="T28" fmla="*/ 4496 w 5246"/>
                <a:gd name="T29" fmla="*/ 1697 h 5610"/>
                <a:gd name="T30" fmla="*/ 4474 w 5246"/>
                <a:gd name="T31" fmla="*/ 1504 h 5610"/>
                <a:gd name="T32" fmla="*/ 4458 w 5246"/>
                <a:gd name="T33" fmla="*/ 1370 h 5610"/>
                <a:gd name="T34" fmla="*/ 4417 w 5246"/>
                <a:gd name="T35" fmla="*/ 1337 h 5610"/>
                <a:gd name="T36" fmla="*/ 4388 w 5246"/>
                <a:gd name="T37" fmla="*/ 1337 h 5610"/>
                <a:gd name="T38" fmla="*/ 4389 w 5246"/>
                <a:gd name="T39" fmla="*/ 885 h 5610"/>
                <a:gd name="T40" fmla="*/ 4404 w 5246"/>
                <a:gd name="T41" fmla="*/ 880 h 5610"/>
                <a:gd name="T42" fmla="*/ 4455 w 5246"/>
                <a:gd name="T43" fmla="*/ 861 h 5610"/>
                <a:gd name="T44" fmla="*/ 4527 w 5246"/>
                <a:gd name="T45" fmla="*/ 759 h 5610"/>
                <a:gd name="T46" fmla="*/ 4455 w 5246"/>
                <a:gd name="T47" fmla="*/ 657 h 5610"/>
                <a:gd name="T48" fmla="*/ 2660 w 5246"/>
                <a:gd name="T49" fmla="*/ 9 h 5610"/>
                <a:gd name="T50" fmla="*/ 2586 w 5246"/>
                <a:gd name="T51" fmla="*/ 9 h 5610"/>
                <a:gd name="T52" fmla="*/ 791 w 5246"/>
                <a:gd name="T53" fmla="*/ 657 h 5610"/>
                <a:gd name="T54" fmla="*/ 720 w 5246"/>
                <a:gd name="T55" fmla="*/ 759 h 5610"/>
                <a:gd name="T56" fmla="*/ 791 w 5246"/>
                <a:gd name="T57" fmla="*/ 861 h 5610"/>
                <a:gd name="T58" fmla="*/ 1442 w 5246"/>
                <a:gd name="T59" fmla="*/ 1096 h 5610"/>
                <a:gd name="T60" fmla="*/ 1362 w 5246"/>
                <a:gd name="T61" fmla="*/ 1660 h 5610"/>
                <a:gd name="T62" fmla="*/ 1362 w 5246"/>
                <a:gd name="T63" fmla="*/ 3291 h 5610"/>
                <a:gd name="T64" fmla="*/ 1017 w 5246"/>
                <a:gd name="T65" fmla="*/ 3450 h 5610"/>
                <a:gd name="T66" fmla="*/ 760 w 5246"/>
                <a:gd name="T67" fmla="*/ 3669 h 5610"/>
                <a:gd name="T68" fmla="*/ 412 w 5246"/>
                <a:gd name="T69" fmla="*/ 5610 h 5610"/>
                <a:gd name="T70" fmla="*/ 4834 w 5246"/>
                <a:gd name="T71" fmla="*/ 5610 h 5610"/>
                <a:gd name="T72" fmla="*/ 4486 w 5246"/>
                <a:gd name="T73" fmla="*/ 3669 h 5610"/>
                <a:gd name="T74" fmla="*/ 3314 w 5246"/>
                <a:gd name="T75" fmla="*/ 3502 h 5610"/>
                <a:gd name="T76" fmla="*/ 2624 w 5246"/>
                <a:gd name="T77" fmla="*/ 4367 h 5610"/>
                <a:gd name="T78" fmla="*/ 2622 w 5246"/>
                <a:gd name="T79" fmla="*/ 4367 h 5610"/>
                <a:gd name="T80" fmla="*/ 1932 w 5246"/>
                <a:gd name="T81" fmla="*/ 3502 h 5610"/>
                <a:gd name="T82" fmla="*/ 2311 w 5246"/>
                <a:gd name="T83" fmla="*/ 3126 h 5610"/>
                <a:gd name="T84" fmla="*/ 1635 w 5246"/>
                <a:gd name="T85" fmla="*/ 2071 h 5610"/>
                <a:gd name="T86" fmla="*/ 1601 w 5246"/>
                <a:gd name="T87" fmla="*/ 1872 h 5610"/>
                <a:gd name="T88" fmla="*/ 2866 w 5246"/>
                <a:gd name="T89" fmla="*/ 1471 h 5610"/>
                <a:gd name="T90" fmla="*/ 3609 w 5246"/>
                <a:gd name="T91" fmla="*/ 2073 h 5610"/>
                <a:gd name="T92" fmla="*/ 2926 w 5246"/>
                <a:gd name="T93" fmla="*/ 3125 h 5610"/>
                <a:gd name="T94" fmla="*/ 3314 w 5246"/>
                <a:gd name="T95" fmla="*/ 3502 h 5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46" h="5610">
                  <a:moveTo>
                    <a:pt x="4486" y="3669"/>
                  </a:moveTo>
                  <a:cubicBezTo>
                    <a:pt x="4441" y="3561"/>
                    <a:pt x="4333" y="3492"/>
                    <a:pt x="4229" y="3450"/>
                  </a:cubicBezTo>
                  <a:lnTo>
                    <a:pt x="3885" y="3291"/>
                  </a:lnTo>
                  <a:cubicBezTo>
                    <a:pt x="3884" y="3038"/>
                    <a:pt x="3882" y="1778"/>
                    <a:pt x="3883" y="1645"/>
                  </a:cubicBezTo>
                  <a:cubicBezTo>
                    <a:pt x="3885" y="1439"/>
                    <a:pt x="3861" y="1255"/>
                    <a:pt x="3807" y="1096"/>
                  </a:cubicBezTo>
                  <a:lnTo>
                    <a:pt x="4236" y="941"/>
                  </a:lnTo>
                  <a:lnTo>
                    <a:pt x="4237" y="1337"/>
                  </a:lnTo>
                  <a:lnTo>
                    <a:pt x="4208" y="1337"/>
                  </a:lnTo>
                  <a:cubicBezTo>
                    <a:pt x="4187" y="1335"/>
                    <a:pt x="4169" y="1350"/>
                    <a:pt x="4167" y="1370"/>
                  </a:cubicBezTo>
                  <a:lnTo>
                    <a:pt x="4129" y="1698"/>
                  </a:lnTo>
                  <a:cubicBezTo>
                    <a:pt x="4128" y="1707"/>
                    <a:pt x="4131" y="1717"/>
                    <a:pt x="4137" y="1725"/>
                  </a:cubicBezTo>
                  <a:cubicBezTo>
                    <a:pt x="4144" y="1733"/>
                    <a:pt x="4153" y="1738"/>
                    <a:pt x="4163" y="1739"/>
                  </a:cubicBezTo>
                  <a:lnTo>
                    <a:pt x="4463" y="1739"/>
                  </a:lnTo>
                  <a:cubicBezTo>
                    <a:pt x="4473" y="1738"/>
                    <a:pt x="4482" y="1733"/>
                    <a:pt x="4488" y="1725"/>
                  </a:cubicBezTo>
                  <a:cubicBezTo>
                    <a:pt x="4495" y="1717"/>
                    <a:pt x="4497" y="1707"/>
                    <a:pt x="4496" y="1697"/>
                  </a:cubicBezTo>
                  <a:cubicBezTo>
                    <a:pt x="4489" y="1633"/>
                    <a:pt x="4481" y="1569"/>
                    <a:pt x="4474" y="1504"/>
                  </a:cubicBezTo>
                  <a:lnTo>
                    <a:pt x="4458" y="1370"/>
                  </a:lnTo>
                  <a:cubicBezTo>
                    <a:pt x="4456" y="1350"/>
                    <a:pt x="4438" y="1335"/>
                    <a:pt x="4417" y="1337"/>
                  </a:cubicBezTo>
                  <a:lnTo>
                    <a:pt x="4388" y="1337"/>
                  </a:lnTo>
                  <a:lnTo>
                    <a:pt x="4389" y="885"/>
                  </a:lnTo>
                  <a:lnTo>
                    <a:pt x="4404" y="880"/>
                  </a:lnTo>
                  <a:lnTo>
                    <a:pt x="4455" y="861"/>
                  </a:lnTo>
                  <a:cubicBezTo>
                    <a:pt x="4498" y="846"/>
                    <a:pt x="4527" y="805"/>
                    <a:pt x="4527" y="759"/>
                  </a:cubicBezTo>
                  <a:cubicBezTo>
                    <a:pt x="4527" y="714"/>
                    <a:pt x="4498" y="673"/>
                    <a:pt x="4455" y="657"/>
                  </a:cubicBezTo>
                  <a:lnTo>
                    <a:pt x="2660" y="9"/>
                  </a:lnTo>
                  <a:cubicBezTo>
                    <a:pt x="2636" y="0"/>
                    <a:pt x="2610" y="0"/>
                    <a:pt x="2586" y="9"/>
                  </a:cubicBezTo>
                  <a:lnTo>
                    <a:pt x="791" y="657"/>
                  </a:lnTo>
                  <a:cubicBezTo>
                    <a:pt x="748" y="673"/>
                    <a:pt x="720" y="714"/>
                    <a:pt x="720" y="759"/>
                  </a:cubicBezTo>
                  <a:cubicBezTo>
                    <a:pt x="720" y="805"/>
                    <a:pt x="748" y="846"/>
                    <a:pt x="791" y="861"/>
                  </a:cubicBezTo>
                  <a:lnTo>
                    <a:pt x="1442" y="1096"/>
                  </a:lnTo>
                  <a:cubicBezTo>
                    <a:pt x="1385" y="1260"/>
                    <a:pt x="1359" y="1449"/>
                    <a:pt x="1362" y="1660"/>
                  </a:cubicBezTo>
                  <a:lnTo>
                    <a:pt x="1362" y="3291"/>
                  </a:lnTo>
                  <a:lnTo>
                    <a:pt x="1017" y="3450"/>
                  </a:lnTo>
                  <a:cubicBezTo>
                    <a:pt x="913" y="3492"/>
                    <a:pt x="812" y="3557"/>
                    <a:pt x="760" y="3669"/>
                  </a:cubicBezTo>
                  <a:cubicBezTo>
                    <a:pt x="760" y="3669"/>
                    <a:pt x="0" y="5610"/>
                    <a:pt x="412" y="5610"/>
                  </a:cubicBezTo>
                  <a:lnTo>
                    <a:pt x="4834" y="5610"/>
                  </a:lnTo>
                  <a:cubicBezTo>
                    <a:pt x="5246" y="5610"/>
                    <a:pt x="4486" y="3669"/>
                    <a:pt x="4486" y="3669"/>
                  </a:cubicBezTo>
                  <a:close/>
                  <a:moveTo>
                    <a:pt x="3314" y="3502"/>
                  </a:moveTo>
                  <a:cubicBezTo>
                    <a:pt x="3314" y="3502"/>
                    <a:pt x="2735" y="3694"/>
                    <a:pt x="2624" y="4367"/>
                  </a:cubicBezTo>
                  <a:cubicBezTo>
                    <a:pt x="2624" y="4369"/>
                    <a:pt x="2623" y="4369"/>
                    <a:pt x="2622" y="4367"/>
                  </a:cubicBezTo>
                  <a:cubicBezTo>
                    <a:pt x="2511" y="3694"/>
                    <a:pt x="1932" y="3502"/>
                    <a:pt x="1932" y="3502"/>
                  </a:cubicBezTo>
                  <a:lnTo>
                    <a:pt x="2311" y="3126"/>
                  </a:lnTo>
                  <a:cubicBezTo>
                    <a:pt x="1777" y="2886"/>
                    <a:pt x="1635" y="2071"/>
                    <a:pt x="1635" y="2071"/>
                  </a:cubicBezTo>
                  <a:cubicBezTo>
                    <a:pt x="1604" y="1953"/>
                    <a:pt x="1601" y="1872"/>
                    <a:pt x="1601" y="1872"/>
                  </a:cubicBezTo>
                  <a:cubicBezTo>
                    <a:pt x="1868" y="1854"/>
                    <a:pt x="2803" y="1773"/>
                    <a:pt x="2866" y="1471"/>
                  </a:cubicBezTo>
                  <a:cubicBezTo>
                    <a:pt x="2954" y="1633"/>
                    <a:pt x="3421" y="2042"/>
                    <a:pt x="3609" y="2073"/>
                  </a:cubicBezTo>
                  <a:cubicBezTo>
                    <a:pt x="3609" y="2073"/>
                    <a:pt x="3426" y="2879"/>
                    <a:pt x="2926" y="3125"/>
                  </a:cubicBezTo>
                  <a:lnTo>
                    <a:pt x="3314" y="3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íṧḻîḋê"/>
          <p:cNvGrpSpPr/>
          <p:nvPr/>
        </p:nvGrpSpPr>
        <p:grpSpPr>
          <a:xfrm>
            <a:off x="5235639" y="2016481"/>
            <a:ext cx="2309312" cy="2989198"/>
            <a:chOff x="4511824" y="2580652"/>
            <a:chExt cx="2731732" cy="3535984"/>
          </a:xfrm>
        </p:grpSpPr>
        <p:grpSp>
          <p:nvGrpSpPr>
            <p:cNvPr id="30" name="íṣľïḋè"/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3" name="iṧľíḑê"/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" name="íŝļíḑè"/>
              <p:cNvSpPr/>
              <p:nvPr/>
            </p:nvSpPr>
            <p:spPr>
              <a:xfrm flipH="1">
                <a:off x="1354008" y="3109164"/>
                <a:ext cx="2503902" cy="33752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Calibri" panose="020F0502020204030204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31" name="îṩḻïḍê"/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îŝḻiḑê"/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rgbClr val="0059DB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îṡlîḋè"/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iṡľiḑè"/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rgbClr val="0059DB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 dirty="0">
                <a:solidFill>
                  <a:schemeClr val="dk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îṡḷïḍé"/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rgbClr val="0059DB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ïślidè"/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íṡ1ïḍê"/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íşlîḓè"/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0059DB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ïŝľíḍe"/>
            <p:cNvSpPr/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2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0" name="ïṣḻíḍê"/>
            <p:cNvSpPr/>
            <p:nvPr/>
          </p:nvSpPr>
          <p:spPr bwMode="auto">
            <a:xfrm>
              <a:off x="5508532" y="2766317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işlíḋe"/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288000" tIns="91416" rIns="182832" bIns="91416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165">
                <a:lnSpc>
                  <a:spcPct val="150000"/>
                </a:lnSpc>
              </a:pPr>
              <a:endParaRPr lang="en-GB" sz="3600" kern="0" dirty="0">
                <a:solidFill>
                  <a:sysClr val="windowText" lastClr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îṩlïḋê"/>
            <p:cNvSpPr/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6400">
                <a:solidFill>
                  <a:srgbClr val="00000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Calibri" panose="020F0502020204030204" pitchFamily="3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209" y="1831815"/>
            <a:ext cx="2682516" cy="1200328"/>
            <a:chOff x="1085274" y="2349127"/>
            <a:chExt cx="2993356" cy="1200328"/>
          </a:xfrm>
        </p:grpSpPr>
        <p:sp>
          <p:nvSpPr>
            <p:cNvPr id="46" name="文本框 45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85274" y="2687681"/>
              <a:ext cx="29933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17209" y="4079715"/>
            <a:ext cx="2682516" cy="1200328"/>
            <a:chOff x="1085274" y="2349127"/>
            <a:chExt cx="2993356" cy="1200328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4" y="2687681"/>
              <a:ext cx="29933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5469" y="1831815"/>
            <a:ext cx="2625562" cy="1200328"/>
            <a:chOff x="1730704" y="2349127"/>
            <a:chExt cx="2929802" cy="1200328"/>
          </a:xfrm>
        </p:grpSpPr>
        <p:sp>
          <p:nvSpPr>
            <p:cNvPr id="52" name="文本框 51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730704" y="2687681"/>
              <a:ext cx="292980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04872" y="4079715"/>
            <a:ext cx="2696158" cy="1200328"/>
            <a:chOff x="1651927" y="2349127"/>
            <a:chExt cx="3008579" cy="1200328"/>
          </a:xfrm>
        </p:grpSpPr>
        <p:sp>
          <p:nvSpPr>
            <p:cNvPr id="55" name="文本框 54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51927" y="2687681"/>
              <a:ext cx="30085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</p:grpSp>
      <p:sp>
        <p:nvSpPr>
          <p:cNvPr id="57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案例对比分析</a:t>
            </a:r>
          </a:p>
        </p:txBody>
      </p:sp>
      <p:sp>
        <p:nvSpPr>
          <p:cNvPr id="58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05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3"/>
          <p:cNvGrpSpPr/>
          <p:nvPr/>
        </p:nvGrpSpPr>
        <p:grpSpPr>
          <a:xfrm>
            <a:off x="1823674" y="1781533"/>
            <a:ext cx="2232948" cy="3507016"/>
            <a:chOff x="778084" y="1038958"/>
            <a:chExt cx="1850186" cy="2900945"/>
          </a:xfrm>
        </p:grpSpPr>
        <p:sp>
          <p:nvSpPr>
            <p:cNvPr id="14" name="圆角矩形 13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0059DB"/>
            </a:solidFill>
            <a:ln w="25400" cap="flat" cmpd="sng" algn="ctr">
              <a:solidFill>
                <a:srgbClr val="0059DB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59DB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0059DB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1277615" y="1214856"/>
              <a:ext cx="839366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01</a:t>
              </a:r>
              <a:endParaRPr lang="zh-HK" altLang="en-US" sz="4265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文本框 64"/>
            <p:cNvSpPr txBox="1"/>
            <p:nvPr/>
          </p:nvSpPr>
          <p:spPr>
            <a:xfrm>
              <a:off x="1148007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981159" y="2788385"/>
              <a:ext cx="143227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</p:grpSp>
      <p:grpSp>
        <p:nvGrpSpPr>
          <p:cNvPr id="23" name="组合 11"/>
          <p:cNvGrpSpPr/>
          <p:nvPr/>
        </p:nvGrpSpPr>
        <p:grpSpPr>
          <a:xfrm>
            <a:off x="4227857" y="1781533"/>
            <a:ext cx="2232948" cy="3507016"/>
            <a:chOff x="2690633" y="1038958"/>
            <a:chExt cx="1850186" cy="2900945"/>
          </a:xfrm>
        </p:grpSpPr>
        <p:sp>
          <p:nvSpPr>
            <p:cNvPr id="24" name="圆角矩形 23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3B3E45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3B3E45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3B3E45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文本框 48"/>
            <p:cNvSpPr txBox="1"/>
            <p:nvPr/>
          </p:nvSpPr>
          <p:spPr>
            <a:xfrm>
              <a:off x="3185327" y="1222952"/>
              <a:ext cx="89494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02</a:t>
              </a:r>
              <a:endParaRPr lang="zh-HK" altLang="en-US" sz="426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文本框 66"/>
            <p:cNvSpPr txBox="1"/>
            <p:nvPr/>
          </p:nvSpPr>
          <p:spPr>
            <a:xfrm>
              <a:off x="3060555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文本框 67"/>
            <p:cNvSpPr txBox="1"/>
            <p:nvPr/>
          </p:nvSpPr>
          <p:spPr>
            <a:xfrm>
              <a:off x="2816836" y="2788385"/>
              <a:ext cx="146500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</p:grpSp>
      <p:grpSp>
        <p:nvGrpSpPr>
          <p:cNvPr id="30" name="组合 18"/>
          <p:cNvGrpSpPr/>
          <p:nvPr/>
        </p:nvGrpSpPr>
        <p:grpSpPr>
          <a:xfrm>
            <a:off x="6622101" y="1781533"/>
            <a:ext cx="2232948" cy="3507016"/>
            <a:chOff x="4603182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6A6A6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rgbClr val="A6A6A6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文本框 54"/>
            <p:cNvSpPr txBox="1"/>
            <p:nvPr/>
          </p:nvSpPr>
          <p:spPr>
            <a:xfrm>
              <a:off x="5044295" y="1222952"/>
              <a:ext cx="97858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03</a:t>
              </a:r>
              <a:endParaRPr lang="zh-HK" altLang="en-US" sz="4265" kern="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4973104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文本框 69"/>
            <p:cNvSpPr txBox="1"/>
            <p:nvPr/>
          </p:nvSpPr>
          <p:spPr>
            <a:xfrm>
              <a:off x="4818511" y="2788385"/>
              <a:ext cx="1430150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9026283" y="1781533"/>
            <a:ext cx="2232948" cy="3507016"/>
            <a:chOff x="6515731" y="1038958"/>
            <a:chExt cx="1850186" cy="2900945"/>
          </a:xfrm>
        </p:grpSpPr>
        <p:sp>
          <p:nvSpPr>
            <p:cNvPr id="38" name="圆角矩形 37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文本框 60"/>
            <p:cNvSpPr txBox="1"/>
            <p:nvPr/>
          </p:nvSpPr>
          <p:spPr>
            <a:xfrm>
              <a:off x="6988992" y="1222952"/>
              <a:ext cx="87627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04</a:t>
              </a:r>
              <a:endParaRPr lang="zh-HK" altLang="en-US" sz="4265" kern="0" dirty="0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文本框 70"/>
            <p:cNvSpPr txBox="1"/>
            <p:nvPr/>
          </p:nvSpPr>
          <p:spPr>
            <a:xfrm>
              <a:off x="6885653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685093" y="2788385"/>
              <a:ext cx="1511462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</p:grpSp>
      <p:sp>
        <p:nvSpPr>
          <p:cNvPr id="44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问题评估</a:t>
            </a:r>
          </a:p>
        </p:txBody>
      </p:sp>
      <p:sp>
        <p:nvSpPr>
          <p:cNvPr id="45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05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淘宝网chenying0907出品 11"/>
          <p:cNvSpPr/>
          <p:nvPr/>
        </p:nvSpPr>
        <p:spPr>
          <a:xfrm>
            <a:off x="5825061" y="1675126"/>
            <a:ext cx="1071261" cy="956070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rgbClr val="0059DB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4" name="淘宝网chenying0907出品 12"/>
          <p:cNvSpPr/>
          <p:nvPr/>
        </p:nvSpPr>
        <p:spPr>
          <a:xfrm>
            <a:off x="7096865" y="2780405"/>
            <a:ext cx="1084509" cy="1006435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rgbClr val="3B3E4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淘宝网chenying0907出品 13"/>
          <p:cNvSpPr/>
          <p:nvPr/>
        </p:nvSpPr>
        <p:spPr>
          <a:xfrm>
            <a:off x="4540009" y="2780403"/>
            <a:ext cx="1084511" cy="1007044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rgbClr val="3B3E4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淘宝网chenying0907出品 14"/>
          <p:cNvSpPr/>
          <p:nvPr/>
        </p:nvSpPr>
        <p:spPr>
          <a:xfrm>
            <a:off x="6419016" y="3989631"/>
            <a:ext cx="1101475" cy="115835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rgbClr val="3B3E4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0" name="淘宝网chenying0907出品 15"/>
          <p:cNvSpPr/>
          <p:nvPr/>
        </p:nvSpPr>
        <p:spPr>
          <a:xfrm>
            <a:off x="5198699" y="3989635"/>
            <a:ext cx="1103670" cy="1158350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rgbClr val="3B3E4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6153005" y="2070648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</a:t>
            </a:r>
          </a:p>
        </p:txBody>
      </p:sp>
      <p:sp>
        <p:nvSpPr>
          <p:cNvPr id="22" name="Rectangle 17"/>
          <p:cNvSpPr/>
          <p:nvPr/>
        </p:nvSpPr>
        <p:spPr>
          <a:xfrm>
            <a:off x="7481111" y="2987877"/>
            <a:ext cx="370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03</a:t>
            </a:r>
          </a:p>
        </p:txBody>
      </p:sp>
      <p:sp>
        <p:nvSpPr>
          <p:cNvPr id="23" name="Rectangle 18"/>
          <p:cNvSpPr/>
          <p:nvPr/>
        </p:nvSpPr>
        <p:spPr>
          <a:xfrm>
            <a:off x="7046361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04</a:t>
            </a:r>
          </a:p>
        </p:txBody>
      </p:sp>
      <p:sp>
        <p:nvSpPr>
          <p:cNvPr id="24" name="Rectangle 19"/>
          <p:cNvSpPr/>
          <p:nvPr/>
        </p:nvSpPr>
        <p:spPr>
          <a:xfrm>
            <a:off x="5287004" y="4566715"/>
            <a:ext cx="3690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05</a:t>
            </a:r>
          </a:p>
        </p:txBody>
      </p:sp>
      <p:sp>
        <p:nvSpPr>
          <p:cNvPr id="25" name="Rectangle 20"/>
          <p:cNvSpPr/>
          <p:nvPr/>
        </p:nvSpPr>
        <p:spPr>
          <a:xfrm>
            <a:off x="4855609" y="2987877"/>
            <a:ext cx="3417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</a:t>
            </a:r>
          </a:p>
        </p:txBody>
      </p:sp>
      <p:sp>
        <p:nvSpPr>
          <p:cNvPr id="26" name="Oval 21"/>
          <p:cNvSpPr/>
          <p:nvPr/>
        </p:nvSpPr>
        <p:spPr>
          <a:xfrm>
            <a:off x="6893925" y="1570178"/>
            <a:ext cx="180843" cy="180843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Oval 22"/>
          <p:cNvSpPr/>
          <p:nvPr/>
        </p:nvSpPr>
        <p:spPr>
          <a:xfrm>
            <a:off x="7440796" y="1458663"/>
            <a:ext cx="521994" cy="521994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8" name="Oval 23"/>
          <p:cNvSpPr/>
          <p:nvPr/>
        </p:nvSpPr>
        <p:spPr>
          <a:xfrm>
            <a:off x="7256060" y="1305451"/>
            <a:ext cx="180843" cy="180843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962792" y="1399317"/>
            <a:ext cx="275810" cy="275810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979424" y="2281303"/>
            <a:ext cx="553817" cy="553817"/>
          </a:xfrm>
          <a:prstGeom prst="ellipse">
            <a:avLst/>
          </a:prstGeom>
          <a:solidFill>
            <a:srgbClr val="005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8648495" y="2744696"/>
            <a:ext cx="180843" cy="180843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2" name="Oval 27"/>
          <p:cNvSpPr/>
          <p:nvPr/>
        </p:nvSpPr>
        <p:spPr>
          <a:xfrm>
            <a:off x="8738917" y="2255256"/>
            <a:ext cx="375940" cy="375940"/>
          </a:xfrm>
          <a:prstGeom prst="ellipse">
            <a:avLst/>
          </a:prstGeom>
          <a:solidFill>
            <a:srgbClr val="005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3" name="Oval 28"/>
          <p:cNvSpPr/>
          <p:nvPr/>
        </p:nvSpPr>
        <p:spPr>
          <a:xfrm>
            <a:off x="8488029" y="2987878"/>
            <a:ext cx="90421" cy="90421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4" name="Oval 29"/>
          <p:cNvSpPr/>
          <p:nvPr/>
        </p:nvSpPr>
        <p:spPr>
          <a:xfrm>
            <a:off x="8241237" y="4772045"/>
            <a:ext cx="308906" cy="308906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8181373" y="5052766"/>
            <a:ext cx="154454" cy="154454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6" name="Oval 31"/>
          <p:cNvSpPr/>
          <p:nvPr/>
        </p:nvSpPr>
        <p:spPr>
          <a:xfrm>
            <a:off x="7773704" y="5207220"/>
            <a:ext cx="278421" cy="278421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7" name="Oval 32"/>
          <p:cNvSpPr/>
          <p:nvPr/>
        </p:nvSpPr>
        <p:spPr>
          <a:xfrm>
            <a:off x="8254816" y="5368258"/>
            <a:ext cx="121757" cy="121757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8" name="Oval 33"/>
          <p:cNvSpPr/>
          <p:nvPr/>
        </p:nvSpPr>
        <p:spPr>
          <a:xfrm>
            <a:off x="4509084" y="4676825"/>
            <a:ext cx="259107" cy="259107"/>
          </a:xfrm>
          <a:prstGeom prst="ellipse">
            <a:avLst/>
          </a:prstGeom>
          <a:solidFill>
            <a:srgbClr val="005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9" name="Oval 34"/>
          <p:cNvSpPr/>
          <p:nvPr/>
        </p:nvSpPr>
        <p:spPr>
          <a:xfrm>
            <a:off x="4866457" y="5080951"/>
            <a:ext cx="129553" cy="129553"/>
          </a:xfrm>
          <a:prstGeom prst="ellipse">
            <a:avLst/>
          </a:prstGeom>
          <a:solidFill>
            <a:srgbClr val="005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0" name="Oval 35"/>
          <p:cNvSpPr/>
          <p:nvPr/>
        </p:nvSpPr>
        <p:spPr>
          <a:xfrm>
            <a:off x="4708194" y="4267068"/>
            <a:ext cx="484257" cy="484257"/>
          </a:xfrm>
          <a:prstGeom prst="ellipse">
            <a:avLst/>
          </a:prstGeom>
          <a:solidFill>
            <a:srgbClr val="005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1" name="Oval 36"/>
          <p:cNvSpPr/>
          <p:nvPr/>
        </p:nvSpPr>
        <p:spPr>
          <a:xfrm>
            <a:off x="4425676" y="5248045"/>
            <a:ext cx="228665" cy="228665"/>
          </a:xfrm>
          <a:prstGeom prst="ellipse">
            <a:avLst/>
          </a:prstGeom>
          <a:solidFill>
            <a:srgbClr val="005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2" name="Oval 37"/>
          <p:cNvSpPr/>
          <p:nvPr/>
        </p:nvSpPr>
        <p:spPr>
          <a:xfrm>
            <a:off x="4188144" y="2439866"/>
            <a:ext cx="403870" cy="403870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3" name="Oval 38"/>
          <p:cNvSpPr/>
          <p:nvPr/>
        </p:nvSpPr>
        <p:spPr>
          <a:xfrm>
            <a:off x="3936371" y="2153161"/>
            <a:ext cx="128142" cy="128142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Oval 39"/>
          <p:cNvSpPr/>
          <p:nvPr/>
        </p:nvSpPr>
        <p:spPr>
          <a:xfrm>
            <a:off x="3993599" y="2373461"/>
            <a:ext cx="194547" cy="194547"/>
          </a:xfrm>
          <a:prstGeom prst="ellipse">
            <a:avLst/>
          </a:prstGeom>
          <a:solidFill>
            <a:srgbClr val="A2CD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5" name="Oval 40"/>
          <p:cNvSpPr/>
          <p:nvPr/>
        </p:nvSpPr>
        <p:spPr>
          <a:xfrm>
            <a:off x="3539444" y="2679153"/>
            <a:ext cx="246389" cy="246389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6" name="Oval 41"/>
          <p:cNvSpPr/>
          <p:nvPr/>
        </p:nvSpPr>
        <p:spPr>
          <a:xfrm>
            <a:off x="7602910" y="4419804"/>
            <a:ext cx="449217" cy="449217"/>
          </a:xfrm>
          <a:prstGeom prst="ellipse">
            <a:avLst/>
          </a:prstGeom>
          <a:solidFill>
            <a:srgbClr val="3B3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7" name="Rectangle 42"/>
          <p:cNvSpPr/>
          <p:nvPr/>
        </p:nvSpPr>
        <p:spPr>
          <a:xfrm>
            <a:off x="8656870" y="1221077"/>
            <a:ext cx="24050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48" name="Rectangle 43"/>
          <p:cNvSpPr/>
          <p:nvPr/>
        </p:nvSpPr>
        <p:spPr>
          <a:xfrm>
            <a:off x="8878673" y="2683158"/>
            <a:ext cx="24050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49" name="Rectangle 44"/>
          <p:cNvSpPr/>
          <p:nvPr/>
        </p:nvSpPr>
        <p:spPr>
          <a:xfrm>
            <a:off x="8583413" y="4631988"/>
            <a:ext cx="24050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50" name="Rectangle 45"/>
          <p:cNvSpPr/>
          <p:nvPr/>
        </p:nvSpPr>
        <p:spPr>
          <a:xfrm>
            <a:off x="2061518" y="3058830"/>
            <a:ext cx="24050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51" name="Rectangle 46"/>
          <p:cNvSpPr/>
          <p:nvPr/>
        </p:nvSpPr>
        <p:spPr>
          <a:xfrm>
            <a:off x="1853200" y="4501253"/>
            <a:ext cx="24050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</p:txBody>
      </p:sp>
      <p:sp>
        <p:nvSpPr>
          <p:cNvPr id="52" name="TextBox 3"/>
          <p:cNvSpPr txBox="1"/>
          <p:nvPr/>
        </p:nvSpPr>
        <p:spPr>
          <a:xfrm>
            <a:off x="5741165" y="3416850"/>
            <a:ext cx="1362874" cy="58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" panose="020B0606030504020204" pitchFamily="34" charset="0"/>
                <a:sym typeface="字魂59号-创粗黑" panose="00000500000000000000" pitchFamily="2" charset="-122"/>
              </a:rPr>
              <a:t>标题内容</a:t>
            </a:r>
            <a:r>
              <a:rPr lang="id-ID" altLang="zh-CN" sz="213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Open Sans" panose="020B0606030504020204" pitchFamily="34" charset="0"/>
                <a:sym typeface="字魂59号-创粗黑" panose="00000500000000000000" pitchFamily="2" charset="-122"/>
              </a:rPr>
              <a:t> </a:t>
            </a:r>
            <a:endParaRPr lang="en-US" altLang="zh-CN" sz="213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53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相关对策</a:t>
            </a:r>
          </a:p>
        </p:txBody>
      </p:sp>
      <p:sp>
        <p:nvSpPr>
          <p:cNvPr id="54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05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569" y="1098734"/>
            <a:ext cx="389943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tx1">
                    <a:alpha val="2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haroni" panose="02010803020104030203" pitchFamily="2" charset="-79"/>
                <a:sym typeface="字魂59号-创粗黑" panose="00000500000000000000" pitchFamily="2" charset="-122"/>
              </a:rPr>
              <a:t>06</a:t>
            </a:r>
            <a:endParaRPr lang="zh-CN" altLang="en-US" sz="30000" dirty="0">
              <a:solidFill>
                <a:schemeClr val="tx1">
                  <a:alpha val="2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haroni" panose="02010803020104030203" pitchFamily="2" charset="-79"/>
              <a:sym typeface="字魂59号-创粗黑" panose="00000500000000000000" pitchFamily="2" charset="-122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1028417" y="3556624"/>
            <a:ext cx="4308213" cy="933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6000" b="1" spc="300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论文总结</a:t>
            </a:r>
          </a:p>
        </p:txBody>
      </p:sp>
      <p:sp>
        <p:nvSpPr>
          <p:cNvPr id="37" name="Rectangle 3"/>
          <p:cNvSpPr/>
          <p:nvPr/>
        </p:nvSpPr>
        <p:spPr>
          <a:xfrm>
            <a:off x="5038210" y="846826"/>
            <a:ext cx="1900220" cy="400110"/>
          </a:xfrm>
          <a:prstGeom prst="rect">
            <a:avLst/>
          </a:prstGeom>
          <a:solidFill>
            <a:srgbClr val="0059DB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SIX</a:t>
            </a:r>
          </a:p>
        </p:txBody>
      </p:sp>
      <p:sp>
        <p:nvSpPr>
          <p:cNvPr id="47" name="Rectangle 4"/>
          <p:cNvSpPr/>
          <p:nvPr/>
        </p:nvSpPr>
        <p:spPr bwMode="auto">
          <a:xfrm>
            <a:off x="5988320" y="2475881"/>
            <a:ext cx="108152" cy="2157889"/>
          </a:xfrm>
          <a:prstGeom prst="rect">
            <a:avLst/>
          </a:prstGeom>
          <a:solidFill>
            <a:srgbClr val="3B3E45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6748162" y="2848738"/>
            <a:ext cx="4532957" cy="707886"/>
            <a:chOff x="1598315" y="1418185"/>
            <a:chExt cx="4532957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01.</a:t>
              </a: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160316" y="1527122"/>
              <a:ext cx="3970956" cy="514602"/>
              <a:chOff x="4037783" y="702267"/>
              <a:chExt cx="3970956" cy="51460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4037783" y="70226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研究方法</a:t>
                </a: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4046165" y="896501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6748162" y="3622339"/>
            <a:ext cx="4564239" cy="707886"/>
            <a:chOff x="1598315" y="2786337"/>
            <a:chExt cx="4564239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02.</a:t>
              </a: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168698" y="2897416"/>
              <a:ext cx="3993856" cy="524173"/>
              <a:chOff x="4046165" y="704409"/>
              <a:chExt cx="3993856" cy="524173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404616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成绩与思考</a:t>
                </a:r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4077447" y="908214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25536" y="2239276"/>
            <a:ext cx="1451245" cy="1392333"/>
            <a:chOff x="2188402" y="2255561"/>
            <a:chExt cx="1451245" cy="1392333"/>
          </a:xfrm>
        </p:grpSpPr>
        <p:sp>
          <p:nvSpPr>
            <p:cNvPr id="46" name="椭圆 45"/>
            <p:cNvSpPr/>
            <p:nvPr/>
          </p:nvSpPr>
          <p:spPr>
            <a:xfrm>
              <a:off x="2188402" y="2255561"/>
              <a:ext cx="1451245" cy="1392333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622300" dist="2159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graduate-student_79549"/>
            <p:cNvSpPr>
              <a:spLocks noChangeAspect="1"/>
            </p:cNvSpPr>
            <p:nvPr/>
          </p:nvSpPr>
          <p:spPr bwMode="auto">
            <a:xfrm>
              <a:off x="2449496" y="2436673"/>
              <a:ext cx="929055" cy="991969"/>
            </a:xfrm>
            <a:custGeom>
              <a:avLst/>
              <a:gdLst>
                <a:gd name="T0" fmla="*/ 4486 w 5246"/>
                <a:gd name="T1" fmla="*/ 3669 h 5610"/>
                <a:gd name="T2" fmla="*/ 4229 w 5246"/>
                <a:gd name="T3" fmla="*/ 3450 h 5610"/>
                <a:gd name="T4" fmla="*/ 3885 w 5246"/>
                <a:gd name="T5" fmla="*/ 3291 h 5610"/>
                <a:gd name="T6" fmla="*/ 3883 w 5246"/>
                <a:gd name="T7" fmla="*/ 1645 h 5610"/>
                <a:gd name="T8" fmla="*/ 3807 w 5246"/>
                <a:gd name="T9" fmla="*/ 1096 h 5610"/>
                <a:gd name="T10" fmla="*/ 4236 w 5246"/>
                <a:gd name="T11" fmla="*/ 941 h 5610"/>
                <a:gd name="T12" fmla="*/ 4237 w 5246"/>
                <a:gd name="T13" fmla="*/ 1337 h 5610"/>
                <a:gd name="T14" fmla="*/ 4208 w 5246"/>
                <a:gd name="T15" fmla="*/ 1337 h 5610"/>
                <a:gd name="T16" fmla="*/ 4167 w 5246"/>
                <a:gd name="T17" fmla="*/ 1370 h 5610"/>
                <a:gd name="T18" fmla="*/ 4129 w 5246"/>
                <a:gd name="T19" fmla="*/ 1698 h 5610"/>
                <a:gd name="T20" fmla="*/ 4137 w 5246"/>
                <a:gd name="T21" fmla="*/ 1725 h 5610"/>
                <a:gd name="T22" fmla="*/ 4163 w 5246"/>
                <a:gd name="T23" fmla="*/ 1739 h 5610"/>
                <a:gd name="T24" fmla="*/ 4463 w 5246"/>
                <a:gd name="T25" fmla="*/ 1739 h 5610"/>
                <a:gd name="T26" fmla="*/ 4488 w 5246"/>
                <a:gd name="T27" fmla="*/ 1725 h 5610"/>
                <a:gd name="T28" fmla="*/ 4496 w 5246"/>
                <a:gd name="T29" fmla="*/ 1697 h 5610"/>
                <a:gd name="T30" fmla="*/ 4474 w 5246"/>
                <a:gd name="T31" fmla="*/ 1504 h 5610"/>
                <a:gd name="T32" fmla="*/ 4458 w 5246"/>
                <a:gd name="T33" fmla="*/ 1370 h 5610"/>
                <a:gd name="T34" fmla="*/ 4417 w 5246"/>
                <a:gd name="T35" fmla="*/ 1337 h 5610"/>
                <a:gd name="T36" fmla="*/ 4388 w 5246"/>
                <a:gd name="T37" fmla="*/ 1337 h 5610"/>
                <a:gd name="T38" fmla="*/ 4389 w 5246"/>
                <a:gd name="T39" fmla="*/ 885 h 5610"/>
                <a:gd name="T40" fmla="*/ 4404 w 5246"/>
                <a:gd name="T41" fmla="*/ 880 h 5610"/>
                <a:gd name="T42" fmla="*/ 4455 w 5246"/>
                <a:gd name="T43" fmla="*/ 861 h 5610"/>
                <a:gd name="T44" fmla="*/ 4527 w 5246"/>
                <a:gd name="T45" fmla="*/ 759 h 5610"/>
                <a:gd name="T46" fmla="*/ 4455 w 5246"/>
                <a:gd name="T47" fmla="*/ 657 h 5610"/>
                <a:gd name="T48" fmla="*/ 2660 w 5246"/>
                <a:gd name="T49" fmla="*/ 9 h 5610"/>
                <a:gd name="T50" fmla="*/ 2586 w 5246"/>
                <a:gd name="T51" fmla="*/ 9 h 5610"/>
                <a:gd name="T52" fmla="*/ 791 w 5246"/>
                <a:gd name="T53" fmla="*/ 657 h 5610"/>
                <a:gd name="T54" fmla="*/ 720 w 5246"/>
                <a:gd name="T55" fmla="*/ 759 h 5610"/>
                <a:gd name="T56" fmla="*/ 791 w 5246"/>
                <a:gd name="T57" fmla="*/ 861 h 5610"/>
                <a:gd name="T58" fmla="*/ 1442 w 5246"/>
                <a:gd name="T59" fmla="*/ 1096 h 5610"/>
                <a:gd name="T60" fmla="*/ 1362 w 5246"/>
                <a:gd name="T61" fmla="*/ 1660 h 5610"/>
                <a:gd name="T62" fmla="*/ 1362 w 5246"/>
                <a:gd name="T63" fmla="*/ 3291 h 5610"/>
                <a:gd name="T64" fmla="*/ 1017 w 5246"/>
                <a:gd name="T65" fmla="*/ 3450 h 5610"/>
                <a:gd name="T66" fmla="*/ 760 w 5246"/>
                <a:gd name="T67" fmla="*/ 3669 h 5610"/>
                <a:gd name="T68" fmla="*/ 412 w 5246"/>
                <a:gd name="T69" fmla="*/ 5610 h 5610"/>
                <a:gd name="T70" fmla="*/ 4834 w 5246"/>
                <a:gd name="T71" fmla="*/ 5610 h 5610"/>
                <a:gd name="T72" fmla="*/ 4486 w 5246"/>
                <a:gd name="T73" fmla="*/ 3669 h 5610"/>
                <a:gd name="T74" fmla="*/ 3314 w 5246"/>
                <a:gd name="T75" fmla="*/ 3502 h 5610"/>
                <a:gd name="T76" fmla="*/ 2624 w 5246"/>
                <a:gd name="T77" fmla="*/ 4367 h 5610"/>
                <a:gd name="T78" fmla="*/ 2622 w 5246"/>
                <a:gd name="T79" fmla="*/ 4367 h 5610"/>
                <a:gd name="T80" fmla="*/ 1932 w 5246"/>
                <a:gd name="T81" fmla="*/ 3502 h 5610"/>
                <a:gd name="T82" fmla="*/ 2311 w 5246"/>
                <a:gd name="T83" fmla="*/ 3126 h 5610"/>
                <a:gd name="T84" fmla="*/ 1635 w 5246"/>
                <a:gd name="T85" fmla="*/ 2071 h 5610"/>
                <a:gd name="T86" fmla="*/ 1601 w 5246"/>
                <a:gd name="T87" fmla="*/ 1872 h 5610"/>
                <a:gd name="T88" fmla="*/ 2866 w 5246"/>
                <a:gd name="T89" fmla="*/ 1471 h 5610"/>
                <a:gd name="T90" fmla="*/ 3609 w 5246"/>
                <a:gd name="T91" fmla="*/ 2073 h 5610"/>
                <a:gd name="T92" fmla="*/ 2926 w 5246"/>
                <a:gd name="T93" fmla="*/ 3125 h 5610"/>
                <a:gd name="T94" fmla="*/ 3314 w 5246"/>
                <a:gd name="T95" fmla="*/ 3502 h 5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46" h="5610">
                  <a:moveTo>
                    <a:pt x="4486" y="3669"/>
                  </a:moveTo>
                  <a:cubicBezTo>
                    <a:pt x="4441" y="3561"/>
                    <a:pt x="4333" y="3492"/>
                    <a:pt x="4229" y="3450"/>
                  </a:cubicBezTo>
                  <a:lnTo>
                    <a:pt x="3885" y="3291"/>
                  </a:lnTo>
                  <a:cubicBezTo>
                    <a:pt x="3884" y="3038"/>
                    <a:pt x="3882" y="1778"/>
                    <a:pt x="3883" y="1645"/>
                  </a:cubicBezTo>
                  <a:cubicBezTo>
                    <a:pt x="3885" y="1439"/>
                    <a:pt x="3861" y="1255"/>
                    <a:pt x="3807" y="1096"/>
                  </a:cubicBezTo>
                  <a:lnTo>
                    <a:pt x="4236" y="941"/>
                  </a:lnTo>
                  <a:lnTo>
                    <a:pt x="4237" y="1337"/>
                  </a:lnTo>
                  <a:lnTo>
                    <a:pt x="4208" y="1337"/>
                  </a:lnTo>
                  <a:cubicBezTo>
                    <a:pt x="4187" y="1335"/>
                    <a:pt x="4169" y="1350"/>
                    <a:pt x="4167" y="1370"/>
                  </a:cubicBezTo>
                  <a:lnTo>
                    <a:pt x="4129" y="1698"/>
                  </a:lnTo>
                  <a:cubicBezTo>
                    <a:pt x="4128" y="1707"/>
                    <a:pt x="4131" y="1717"/>
                    <a:pt x="4137" y="1725"/>
                  </a:cubicBezTo>
                  <a:cubicBezTo>
                    <a:pt x="4144" y="1733"/>
                    <a:pt x="4153" y="1738"/>
                    <a:pt x="4163" y="1739"/>
                  </a:cubicBezTo>
                  <a:lnTo>
                    <a:pt x="4463" y="1739"/>
                  </a:lnTo>
                  <a:cubicBezTo>
                    <a:pt x="4473" y="1738"/>
                    <a:pt x="4482" y="1733"/>
                    <a:pt x="4488" y="1725"/>
                  </a:cubicBezTo>
                  <a:cubicBezTo>
                    <a:pt x="4495" y="1717"/>
                    <a:pt x="4497" y="1707"/>
                    <a:pt x="4496" y="1697"/>
                  </a:cubicBezTo>
                  <a:cubicBezTo>
                    <a:pt x="4489" y="1633"/>
                    <a:pt x="4481" y="1569"/>
                    <a:pt x="4474" y="1504"/>
                  </a:cubicBezTo>
                  <a:lnTo>
                    <a:pt x="4458" y="1370"/>
                  </a:lnTo>
                  <a:cubicBezTo>
                    <a:pt x="4456" y="1350"/>
                    <a:pt x="4438" y="1335"/>
                    <a:pt x="4417" y="1337"/>
                  </a:cubicBezTo>
                  <a:lnTo>
                    <a:pt x="4388" y="1337"/>
                  </a:lnTo>
                  <a:lnTo>
                    <a:pt x="4389" y="885"/>
                  </a:lnTo>
                  <a:lnTo>
                    <a:pt x="4404" y="880"/>
                  </a:lnTo>
                  <a:lnTo>
                    <a:pt x="4455" y="861"/>
                  </a:lnTo>
                  <a:cubicBezTo>
                    <a:pt x="4498" y="846"/>
                    <a:pt x="4527" y="805"/>
                    <a:pt x="4527" y="759"/>
                  </a:cubicBezTo>
                  <a:cubicBezTo>
                    <a:pt x="4527" y="714"/>
                    <a:pt x="4498" y="673"/>
                    <a:pt x="4455" y="657"/>
                  </a:cubicBezTo>
                  <a:lnTo>
                    <a:pt x="2660" y="9"/>
                  </a:lnTo>
                  <a:cubicBezTo>
                    <a:pt x="2636" y="0"/>
                    <a:pt x="2610" y="0"/>
                    <a:pt x="2586" y="9"/>
                  </a:cubicBezTo>
                  <a:lnTo>
                    <a:pt x="791" y="657"/>
                  </a:lnTo>
                  <a:cubicBezTo>
                    <a:pt x="748" y="673"/>
                    <a:pt x="720" y="714"/>
                    <a:pt x="720" y="759"/>
                  </a:cubicBezTo>
                  <a:cubicBezTo>
                    <a:pt x="720" y="805"/>
                    <a:pt x="748" y="846"/>
                    <a:pt x="791" y="861"/>
                  </a:cubicBezTo>
                  <a:lnTo>
                    <a:pt x="1442" y="1096"/>
                  </a:lnTo>
                  <a:cubicBezTo>
                    <a:pt x="1385" y="1260"/>
                    <a:pt x="1359" y="1449"/>
                    <a:pt x="1362" y="1660"/>
                  </a:cubicBezTo>
                  <a:lnTo>
                    <a:pt x="1362" y="3291"/>
                  </a:lnTo>
                  <a:lnTo>
                    <a:pt x="1017" y="3450"/>
                  </a:lnTo>
                  <a:cubicBezTo>
                    <a:pt x="913" y="3492"/>
                    <a:pt x="812" y="3557"/>
                    <a:pt x="760" y="3669"/>
                  </a:cubicBezTo>
                  <a:cubicBezTo>
                    <a:pt x="760" y="3669"/>
                    <a:pt x="0" y="5610"/>
                    <a:pt x="412" y="5610"/>
                  </a:cubicBezTo>
                  <a:lnTo>
                    <a:pt x="4834" y="5610"/>
                  </a:lnTo>
                  <a:cubicBezTo>
                    <a:pt x="5246" y="5610"/>
                    <a:pt x="4486" y="3669"/>
                    <a:pt x="4486" y="3669"/>
                  </a:cubicBezTo>
                  <a:close/>
                  <a:moveTo>
                    <a:pt x="3314" y="3502"/>
                  </a:moveTo>
                  <a:cubicBezTo>
                    <a:pt x="3314" y="3502"/>
                    <a:pt x="2735" y="3694"/>
                    <a:pt x="2624" y="4367"/>
                  </a:cubicBezTo>
                  <a:cubicBezTo>
                    <a:pt x="2624" y="4369"/>
                    <a:pt x="2623" y="4369"/>
                    <a:pt x="2622" y="4367"/>
                  </a:cubicBezTo>
                  <a:cubicBezTo>
                    <a:pt x="2511" y="3694"/>
                    <a:pt x="1932" y="3502"/>
                    <a:pt x="1932" y="3502"/>
                  </a:cubicBezTo>
                  <a:lnTo>
                    <a:pt x="2311" y="3126"/>
                  </a:lnTo>
                  <a:cubicBezTo>
                    <a:pt x="1777" y="2886"/>
                    <a:pt x="1635" y="2071"/>
                    <a:pt x="1635" y="2071"/>
                  </a:cubicBezTo>
                  <a:cubicBezTo>
                    <a:pt x="1604" y="1953"/>
                    <a:pt x="1601" y="1872"/>
                    <a:pt x="1601" y="1872"/>
                  </a:cubicBezTo>
                  <a:cubicBezTo>
                    <a:pt x="1868" y="1854"/>
                    <a:pt x="2803" y="1773"/>
                    <a:pt x="2866" y="1471"/>
                  </a:cubicBezTo>
                  <a:cubicBezTo>
                    <a:pt x="2954" y="1633"/>
                    <a:pt x="3421" y="2042"/>
                    <a:pt x="3609" y="2073"/>
                  </a:cubicBezTo>
                  <a:cubicBezTo>
                    <a:pt x="3609" y="2073"/>
                    <a:pt x="3426" y="2879"/>
                    <a:pt x="2926" y="3125"/>
                  </a:cubicBezTo>
                  <a:lnTo>
                    <a:pt x="3314" y="3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329838" y="2016481"/>
            <a:ext cx="2796446" cy="2057766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4" y="2186254"/>
            <a:ext cx="2552284" cy="1701522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5116506" y="2016481"/>
            <a:ext cx="2796446" cy="2057766"/>
          </a:xfrm>
          <a:prstGeom prst="rect">
            <a:avLst/>
          </a:prstGeom>
          <a:solidFill>
            <a:srgbClr val="F744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90" y="2192807"/>
            <a:ext cx="2532627" cy="1688418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925594" y="2016481"/>
            <a:ext cx="2796446" cy="2057766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20549" y="4536888"/>
            <a:ext cx="2662552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2186254"/>
            <a:ext cx="2552284" cy="1701522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23" name="五边形 22"/>
          <p:cNvSpPr/>
          <p:nvPr/>
        </p:nvSpPr>
        <p:spPr>
          <a:xfrm>
            <a:off x="1925593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3480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请输入标题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969037" y="4536888"/>
            <a:ext cx="2714463" cy="111822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5116503" y="3665077"/>
            <a:ext cx="2036128" cy="40917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4391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请输入标题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238439" y="4536888"/>
            <a:ext cx="2771569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请在此处输入具体内容，文字请尽量言简意赅，此处为具体文字，请尽量言简意赅，表达意思即可。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8329836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7725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请输入标题</a:t>
            </a:r>
          </a:p>
        </p:txBody>
      </p:sp>
      <p:sp>
        <p:nvSpPr>
          <p:cNvPr id="31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论文总结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研究方法</a:t>
            </a:r>
          </a:p>
        </p:txBody>
      </p:sp>
      <p:sp>
        <p:nvSpPr>
          <p:cNvPr id="32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06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0" grpId="0" animBg="1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  <p:bldP spid="31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97395" y="3703745"/>
            <a:ext cx="8037204" cy="1232424"/>
            <a:chOff x="2097395" y="4299839"/>
            <a:chExt cx="8037204" cy="1232424"/>
          </a:xfrm>
        </p:grpSpPr>
        <p:sp>
          <p:nvSpPr>
            <p:cNvPr id="14" name="TextBox 4"/>
            <p:cNvSpPr txBox="1"/>
            <p:nvPr/>
          </p:nvSpPr>
          <p:spPr>
            <a:xfrm>
              <a:off x="2097396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请输入标题</a:t>
              </a:r>
              <a:endParaRPr 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2097395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878297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请输入标题</a:t>
              </a:r>
              <a:endPara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878296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7684084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请输入标题</a:t>
              </a:r>
              <a:endPara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684086" y="4670489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请在此处输入具体内容，文字请尽量言简意赅，此处为具体文字，请尽量言简意赅，表达意思即可。</a:t>
              </a:r>
            </a:p>
          </p:txBody>
        </p:sp>
      </p:grpSp>
      <p:pic>
        <p:nvPicPr>
          <p:cNvPr id="25" name="图片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22" y="1874371"/>
            <a:ext cx="2183911" cy="1455941"/>
          </a:xfrm>
          <a:prstGeom prst="rect">
            <a:avLst/>
          </a:prstGeom>
        </p:spPr>
      </p:pic>
      <p:sp>
        <p:nvSpPr>
          <p:cNvPr id="23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论文总结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成绩与思考</a:t>
            </a:r>
          </a:p>
        </p:txBody>
      </p:sp>
      <p:sp>
        <p:nvSpPr>
          <p:cNvPr id="24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06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6" name="图片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09" y="1874370"/>
            <a:ext cx="2183911" cy="1455940"/>
          </a:xfrm>
          <a:prstGeom prst="rect">
            <a:avLst/>
          </a:prstGeom>
        </p:spPr>
      </p:pic>
      <p:pic>
        <p:nvPicPr>
          <p:cNvPr id="17" name="图片占位符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84" y="1874370"/>
            <a:ext cx="2183910" cy="145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837" y="3907888"/>
            <a:ext cx="1981204" cy="9144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25627" y="3121176"/>
            <a:ext cx="8340746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毕业设计</a:t>
            </a:r>
            <a:r>
              <a:rPr lang="en-US" altLang="zh-CN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/</a:t>
            </a:r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论文答辩模板</a:t>
            </a:r>
          </a:p>
        </p:txBody>
      </p:sp>
      <p:sp>
        <p:nvSpPr>
          <p:cNvPr id="12" name="矩形 11"/>
          <p:cNvSpPr/>
          <p:nvPr/>
        </p:nvSpPr>
        <p:spPr>
          <a:xfrm>
            <a:off x="3685224" y="4180949"/>
            <a:ext cx="471154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论文设计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/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毕业答辩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/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教育培训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/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微软雅黑" panose="020B0503020204020204" charset="-122"/>
                <a:sym typeface="字魂59号-创粗黑" panose="00000500000000000000" pitchFamily="2" charset="-122"/>
              </a:rPr>
              <a:t>毕业生答辩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07307" y="5043784"/>
            <a:ext cx="2377386" cy="427334"/>
            <a:chOff x="5014290" y="4909943"/>
            <a:chExt cx="2269942" cy="582274"/>
          </a:xfrm>
        </p:grpSpPr>
        <p:sp>
          <p:nvSpPr>
            <p:cNvPr id="4" name="矩形 3"/>
            <p:cNvSpPr/>
            <p:nvPr/>
          </p:nvSpPr>
          <p:spPr>
            <a:xfrm>
              <a:off x="5014290" y="4909943"/>
              <a:ext cx="2269942" cy="582274"/>
            </a:xfrm>
            <a:prstGeom prst="rect">
              <a:avLst/>
            </a:prstGeom>
            <a:solidFill>
              <a:srgbClr val="569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014290" y="4909943"/>
              <a:ext cx="2269942" cy="475283"/>
            </a:xfrm>
            <a:prstGeom prst="rect">
              <a:avLst/>
            </a:prstGeom>
            <a:solidFill>
              <a:srgbClr val="0059DB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b="1" baseline="-25000" dirty="0" smtClean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电子科技大学 </a:t>
              </a:r>
              <a:endParaRPr lang="zh-CN" altLang="en-US" b="1" baseline="-25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337" y="1184098"/>
            <a:ext cx="1551326" cy="15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2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569" y="1098734"/>
            <a:ext cx="38994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tx1">
                    <a:alpha val="2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haroni" panose="02010803020104030203" pitchFamily="2" charset="-79"/>
                <a:sym typeface="字魂59号-创粗黑" panose="00000500000000000000" pitchFamily="2" charset="-122"/>
              </a:rPr>
              <a:t>01</a:t>
            </a:r>
            <a:endParaRPr lang="zh-CN" altLang="en-US" sz="30000" dirty="0">
              <a:solidFill>
                <a:schemeClr val="tx1">
                  <a:alpha val="2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haroni" panose="02010803020104030203" pitchFamily="2" charset="-79"/>
              <a:sym typeface="字魂59号-创粗黑" panose="00000500000000000000" pitchFamily="2" charset="-122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2019522" y="3684458"/>
            <a:ext cx="2090237" cy="933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/>
            <a:r>
              <a:rPr lang="zh-CN" altLang="en-US" sz="6000" b="1" spc="300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绪论</a:t>
            </a:r>
          </a:p>
        </p:txBody>
      </p:sp>
      <p:sp>
        <p:nvSpPr>
          <p:cNvPr id="37" name="Rectangle 3"/>
          <p:cNvSpPr/>
          <p:nvPr/>
        </p:nvSpPr>
        <p:spPr>
          <a:xfrm>
            <a:off x="4944204" y="791371"/>
            <a:ext cx="2088232" cy="400110"/>
          </a:xfrm>
          <a:prstGeom prst="rect">
            <a:avLst/>
          </a:prstGeom>
          <a:solidFill>
            <a:srgbClr val="0059DB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ONE</a:t>
            </a:r>
          </a:p>
        </p:txBody>
      </p:sp>
      <p:sp>
        <p:nvSpPr>
          <p:cNvPr id="47" name="Rectangle 4"/>
          <p:cNvSpPr/>
          <p:nvPr/>
        </p:nvSpPr>
        <p:spPr bwMode="auto">
          <a:xfrm>
            <a:off x="5988320" y="2475881"/>
            <a:ext cx="108152" cy="2157889"/>
          </a:xfrm>
          <a:prstGeom prst="rect">
            <a:avLst/>
          </a:prstGeom>
          <a:solidFill>
            <a:srgbClr val="3B3E45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6856502" y="1728787"/>
            <a:ext cx="4532957" cy="707886"/>
            <a:chOff x="1598315" y="1418185"/>
            <a:chExt cx="4532957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01.</a:t>
              </a: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160316" y="1527122"/>
              <a:ext cx="3970956" cy="514602"/>
              <a:chOff x="4037783" y="702267"/>
              <a:chExt cx="3970956" cy="51460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4037783" y="70226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选题背景</a:t>
                </a: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4046165" y="896501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6856502" y="2451488"/>
            <a:ext cx="4564239" cy="707886"/>
            <a:chOff x="1598315" y="2786337"/>
            <a:chExt cx="4564239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02.</a:t>
              </a: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168698" y="2897416"/>
              <a:ext cx="3993856" cy="524173"/>
              <a:chOff x="4046165" y="704409"/>
              <a:chExt cx="3993856" cy="524173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404616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研究意义</a:t>
                </a:r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4077447" y="908214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6856502" y="3174189"/>
            <a:ext cx="4563047" cy="707886"/>
            <a:chOff x="1598315" y="4154489"/>
            <a:chExt cx="4563047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03.</a:t>
              </a: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198788" y="4265568"/>
              <a:ext cx="3962574" cy="541498"/>
              <a:chOff x="4076255" y="704409"/>
              <a:chExt cx="3962574" cy="541498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407625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国内外相关研究综述</a:t>
                </a: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4076255" y="925539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73" name="Group 20"/>
          <p:cNvGrpSpPr/>
          <p:nvPr/>
        </p:nvGrpSpPr>
        <p:grpSpPr>
          <a:xfrm>
            <a:off x="6856502" y="3896890"/>
            <a:ext cx="4563047" cy="707886"/>
            <a:chOff x="1598315" y="5522641"/>
            <a:chExt cx="4563047" cy="707886"/>
          </a:xfrm>
        </p:grpSpPr>
        <p:sp>
          <p:nvSpPr>
            <p:cNvPr id="74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04.</a:t>
              </a:r>
            </a:p>
          </p:txBody>
        </p:sp>
        <p:grpSp>
          <p:nvGrpSpPr>
            <p:cNvPr id="75" name="Group 22"/>
            <p:cNvGrpSpPr/>
            <p:nvPr/>
          </p:nvGrpSpPr>
          <p:grpSpPr>
            <a:xfrm>
              <a:off x="2190773" y="5633720"/>
              <a:ext cx="3970589" cy="532576"/>
              <a:chOff x="4068240" y="704409"/>
              <a:chExt cx="3970589" cy="532576"/>
            </a:xfrm>
          </p:grpSpPr>
          <p:sp>
            <p:nvSpPr>
              <p:cNvPr id="76" name="TextBox 23"/>
              <p:cNvSpPr txBox="1"/>
              <p:nvPr/>
            </p:nvSpPr>
            <p:spPr>
              <a:xfrm>
                <a:off x="4068240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理论基础与文献综述</a:t>
                </a:r>
              </a:p>
            </p:txBody>
          </p:sp>
          <p:sp>
            <p:nvSpPr>
              <p:cNvPr id="77" name="TextBox 24"/>
              <p:cNvSpPr txBox="1"/>
              <p:nvPr/>
            </p:nvSpPr>
            <p:spPr>
              <a:xfrm>
                <a:off x="4076255" y="916617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39" name="Group 20"/>
          <p:cNvGrpSpPr/>
          <p:nvPr/>
        </p:nvGrpSpPr>
        <p:grpSpPr>
          <a:xfrm>
            <a:off x="6872532" y="4619590"/>
            <a:ext cx="4547017" cy="707886"/>
            <a:chOff x="1628756" y="5522431"/>
            <a:chExt cx="4547017" cy="707886"/>
          </a:xfrm>
        </p:grpSpPr>
        <p:sp>
          <p:nvSpPr>
            <p:cNvPr id="40" name="TextBox 21"/>
            <p:cNvSpPr txBox="1"/>
            <p:nvPr/>
          </p:nvSpPr>
          <p:spPr>
            <a:xfrm>
              <a:off x="1628756" y="552243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05.</a:t>
              </a:r>
            </a:p>
          </p:txBody>
        </p:sp>
        <p:grpSp>
          <p:nvGrpSpPr>
            <p:cNvPr id="41" name="Group 22"/>
            <p:cNvGrpSpPr/>
            <p:nvPr/>
          </p:nvGrpSpPr>
          <p:grpSpPr>
            <a:xfrm>
              <a:off x="2213199" y="5614367"/>
              <a:ext cx="3962574" cy="552594"/>
              <a:chOff x="4090666" y="685056"/>
              <a:chExt cx="3962574" cy="552594"/>
            </a:xfrm>
          </p:grpSpPr>
          <p:sp>
            <p:nvSpPr>
              <p:cNvPr id="42" name="TextBox 23"/>
              <p:cNvSpPr txBox="1"/>
              <p:nvPr/>
            </p:nvSpPr>
            <p:spPr>
              <a:xfrm>
                <a:off x="4090666" y="685056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主要贡献与创新</a:t>
                </a:r>
              </a:p>
            </p:txBody>
          </p:sp>
          <p:sp>
            <p:nvSpPr>
              <p:cNvPr id="43" name="TextBox 24"/>
              <p:cNvSpPr txBox="1"/>
              <p:nvPr/>
            </p:nvSpPr>
            <p:spPr>
              <a:xfrm>
                <a:off x="4090666" y="917282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455891" y="2191009"/>
            <a:ext cx="1451245" cy="1392333"/>
            <a:chOff x="2188402" y="2255561"/>
            <a:chExt cx="1451245" cy="1392333"/>
          </a:xfrm>
        </p:grpSpPr>
        <p:sp>
          <p:nvSpPr>
            <p:cNvPr id="46" name="椭圆 45"/>
            <p:cNvSpPr/>
            <p:nvPr/>
          </p:nvSpPr>
          <p:spPr>
            <a:xfrm>
              <a:off x="2188402" y="2255561"/>
              <a:ext cx="1451245" cy="1392333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622300" dist="2159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graduate-student_79549"/>
            <p:cNvSpPr>
              <a:spLocks noChangeAspect="1"/>
            </p:cNvSpPr>
            <p:nvPr/>
          </p:nvSpPr>
          <p:spPr bwMode="auto">
            <a:xfrm>
              <a:off x="2449496" y="2436673"/>
              <a:ext cx="929055" cy="991969"/>
            </a:xfrm>
            <a:custGeom>
              <a:avLst/>
              <a:gdLst>
                <a:gd name="T0" fmla="*/ 4486 w 5246"/>
                <a:gd name="T1" fmla="*/ 3669 h 5610"/>
                <a:gd name="T2" fmla="*/ 4229 w 5246"/>
                <a:gd name="T3" fmla="*/ 3450 h 5610"/>
                <a:gd name="T4" fmla="*/ 3885 w 5246"/>
                <a:gd name="T5" fmla="*/ 3291 h 5610"/>
                <a:gd name="T6" fmla="*/ 3883 w 5246"/>
                <a:gd name="T7" fmla="*/ 1645 h 5610"/>
                <a:gd name="T8" fmla="*/ 3807 w 5246"/>
                <a:gd name="T9" fmla="*/ 1096 h 5610"/>
                <a:gd name="T10" fmla="*/ 4236 w 5246"/>
                <a:gd name="T11" fmla="*/ 941 h 5610"/>
                <a:gd name="T12" fmla="*/ 4237 w 5246"/>
                <a:gd name="T13" fmla="*/ 1337 h 5610"/>
                <a:gd name="T14" fmla="*/ 4208 w 5246"/>
                <a:gd name="T15" fmla="*/ 1337 h 5610"/>
                <a:gd name="T16" fmla="*/ 4167 w 5246"/>
                <a:gd name="T17" fmla="*/ 1370 h 5610"/>
                <a:gd name="T18" fmla="*/ 4129 w 5246"/>
                <a:gd name="T19" fmla="*/ 1698 h 5610"/>
                <a:gd name="T20" fmla="*/ 4137 w 5246"/>
                <a:gd name="T21" fmla="*/ 1725 h 5610"/>
                <a:gd name="T22" fmla="*/ 4163 w 5246"/>
                <a:gd name="T23" fmla="*/ 1739 h 5610"/>
                <a:gd name="T24" fmla="*/ 4463 w 5246"/>
                <a:gd name="T25" fmla="*/ 1739 h 5610"/>
                <a:gd name="T26" fmla="*/ 4488 w 5246"/>
                <a:gd name="T27" fmla="*/ 1725 h 5610"/>
                <a:gd name="T28" fmla="*/ 4496 w 5246"/>
                <a:gd name="T29" fmla="*/ 1697 h 5610"/>
                <a:gd name="T30" fmla="*/ 4474 w 5246"/>
                <a:gd name="T31" fmla="*/ 1504 h 5610"/>
                <a:gd name="T32" fmla="*/ 4458 w 5246"/>
                <a:gd name="T33" fmla="*/ 1370 h 5610"/>
                <a:gd name="T34" fmla="*/ 4417 w 5246"/>
                <a:gd name="T35" fmla="*/ 1337 h 5610"/>
                <a:gd name="T36" fmla="*/ 4388 w 5246"/>
                <a:gd name="T37" fmla="*/ 1337 h 5610"/>
                <a:gd name="T38" fmla="*/ 4389 w 5246"/>
                <a:gd name="T39" fmla="*/ 885 h 5610"/>
                <a:gd name="T40" fmla="*/ 4404 w 5246"/>
                <a:gd name="T41" fmla="*/ 880 h 5610"/>
                <a:gd name="T42" fmla="*/ 4455 w 5246"/>
                <a:gd name="T43" fmla="*/ 861 h 5610"/>
                <a:gd name="T44" fmla="*/ 4527 w 5246"/>
                <a:gd name="T45" fmla="*/ 759 h 5610"/>
                <a:gd name="T46" fmla="*/ 4455 w 5246"/>
                <a:gd name="T47" fmla="*/ 657 h 5610"/>
                <a:gd name="T48" fmla="*/ 2660 w 5246"/>
                <a:gd name="T49" fmla="*/ 9 h 5610"/>
                <a:gd name="T50" fmla="*/ 2586 w 5246"/>
                <a:gd name="T51" fmla="*/ 9 h 5610"/>
                <a:gd name="T52" fmla="*/ 791 w 5246"/>
                <a:gd name="T53" fmla="*/ 657 h 5610"/>
                <a:gd name="T54" fmla="*/ 720 w 5246"/>
                <a:gd name="T55" fmla="*/ 759 h 5610"/>
                <a:gd name="T56" fmla="*/ 791 w 5246"/>
                <a:gd name="T57" fmla="*/ 861 h 5610"/>
                <a:gd name="T58" fmla="*/ 1442 w 5246"/>
                <a:gd name="T59" fmla="*/ 1096 h 5610"/>
                <a:gd name="T60" fmla="*/ 1362 w 5246"/>
                <a:gd name="T61" fmla="*/ 1660 h 5610"/>
                <a:gd name="T62" fmla="*/ 1362 w 5246"/>
                <a:gd name="T63" fmla="*/ 3291 h 5610"/>
                <a:gd name="T64" fmla="*/ 1017 w 5246"/>
                <a:gd name="T65" fmla="*/ 3450 h 5610"/>
                <a:gd name="T66" fmla="*/ 760 w 5246"/>
                <a:gd name="T67" fmla="*/ 3669 h 5610"/>
                <a:gd name="T68" fmla="*/ 412 w 5246"/>
                <a:gd name="T69" fmla="*/ 5610 h 5610"/>
                <a:gd name="T70" fmla="*/ 4834 w 5246"/>
                <a:gd name="T71" fmla="*/ 5610 h 5610"/>
                <a:gd name="T72" fmla="*/ 4486 w 5246"/>
                <a:gd name="T73" fmla="*/ 3669 h 5610"/>
                <a:gd name="T74" fmla="*/ 3314 w 5246"/>
                <a:gd name="T75" fmla="*/ 3502 h 5610"/>
                <a:gd name="T76" fmla="*/ 2624 w 5246"/>
                <a:gd name="T77" fmla="*/ 4367 h 5610"/>
                <a:gd name="T78" fmla="*/ 2622 w 5246"/>
                <a:gd name="T79" fmla="*/ 4367 h 5610"/>
                <a:gd name="T80" fmla="*/ 1932 w 5246"/>
                <a:gd name="T81" fmla="*/ 3502 h 5610"/>
                <a:gd name="T82" fmla="*/ 2311 w 5246"/>
                <a:gd name="T83" fmla="*/ 3126 h 5610"/>
                <a:gd name="T84" fmla="*/ 1635 w 5246"/>
                <a:gd name="T85" fmla="*/ 2071 h 5610"/>
                <a:gd name="T86" fmla="*/ 1601 w 5246"/>
                <a:gd name="T87" fmla="*/ 1872 h 5610"/>
                <a:gd name="T88" fmla="*/ 2866 w 5246"/>
                <a:gd name="T89" fmla="*/ 1471 h 5610"/>
                <a:gd name="T90" fmla="*/ 3609 w 5246"/>
                <a:gd name="T91" fmla="*/ 2073 h 5610"/>
                <a:gd name="T92" fmla="*/ 2926 w 5246"/>
                <a:gd name="T93" fmla="*/ 3125 h 5610"/>
                <a:gd name="T94" fmla="*/ 3314 w 5246"/>
                <a:gd name="T95" fmla="*/ 3502 h 5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46" h="5610">
                  <a:moveTo>
                    <a:pt x="4486" y="3669"/>
                  </a:moveTo>
                  <a:cubicBezTo>
                    <a:pt x="4441" y="3561"/>
                    <a:pt x="4333" y="3492"/>
                    <a:pt x="4229" y="3450"/>
                  </a:cubicBezTo>
                  <a:lnTo>
                    <a:pt x="3885" y="3291"/>
                  </a:lnTo>
                  <a:cubicBezTo>
                    <a:pt x="3884" y="3038"/>
                    <a:pt x="3882" y="1778"/>
                    <a:pt x="3883" y="1645"/>
                  </a:cubicBezTo>
                  <a:cubicBezTo>
                    <a:pt x="3885" y="1439"/>
                    <a:pt x="3861" y="1255"/>
                    <a:pt x="3807" y="1096"/>
                  </a:cubicBezTo>
                  <a:lnTo>
                    <a:pt x="4236" y="941"/>
                  </a:lnTo>
                  <a:lnTo>
                    <a:pt x="4237" y="1337"/>
                  </a:lnTo>
                  <a:lnTo>
                    <a:pt x="4208" y="1337"/>
                  </a:lnTo>
                  <a:cubicBezTo>
                    <a:pt x="4187" y="1335"/>
                    <a:pt x="4169" y="1350"/>
                    <a:pt x="4167" y="1370"/>
                  </a:cubicBezTo>
                  <a:lnTo>
                    <a:pt x="4129" y="1698"/>
                  </a:lnTo>
                  <a:cubicBezTo>
                    <a:pt x="4128" y="1707"/>
                    <a:pt x="4131" y="1717"/>
                    <a:pt x="4137" y="1725"/>
                  </a:cubicBezTo>
                  <a:cubicBezTo>
                    <a:pt x="4144" y="1733"/>
                    <a:pt x="4153" y="1738"/>
                    <a:pt x="4163" y="1739"/>
                  </a:cubicBezTo>
                  <a:lnTo>
                    <a:pt x="4463" y="1739"/>
                  </a:lnTo>
                  <a:cubicBezTo>
                    <a:pt x="4473" y="1738"/>
                    <a:pt x="4482" y="1733"/>
                    <a:pt x="4488" y="1725"/>
                  </a:cubicBezTo>
                  <a:cubicBezTo>
                    <a:pt x="4495" y="1717"/>
                    <a:pt x="4497" y="1707"/>
                    <a:pt x="4496" y="1697"/>
                  </a:cubicBezTo>
                  <a:cubicBezTo>
                    <a:pt x="4489" y="1633"/>
                    <a:pt x="4481" y="1569"/>
                    <a:pt x="4474" y="1504"/>
                  </a:cubicBezTo>
                  <a:lnTo>
                    <a:pt x="4458" y="1370"/>
                  </a:lnTo>
                  <a:cubicBezTo>
                    <a:pt x="4456" y="1350"/>
                    <a:pt x="4438" y="1335"/>
                    <a:pt x="4417" y="1337"/>
                  </a:cubicBezTo>
                  <a:lnTo>
                    <a:pt x="4388" y="1337"/>
                  </a:lnTo>
                  <a:lnTo>
                    <a:pt x="4389" y="885"/>
                  </a:lnTo>
                  <a:lnTo>
                    <a:pt x="4404" y="880"/>
                  </a:lnTo>
                  <a:lnTo>
                    <a:pt x="4455" y="861"/>
                  </a:lnTo>
                  <a:cubicBezTo>
                    <a:pt x="4498" y="846"/>
                    <a:pt x="4527" y="805"/>
                    <a:pt x="4527" y="759"/>
                  </a:cubicBezTo>
                  <a:cubicBezTo>
                    <a:pt x="4527" y="714"/>
                    <a:pt x="4498" y="673"/>
                    <a:pt x="4455" y="657"/>
                  </a:cubicBezTo>
                  <a:lnTo>
                    <a:pt x="2660" y="9"/>
                  </a:lnTo>
                  <a:cubicBezTo>
                    <a:pt x="2636" y="0"/>
                    <a:pt x="2610" y="0"/>
                    <a:pt x="2586" y="9"/>
                  </a:cubicBezTo>
                  <a:lnTo>
                    <a:pt x="791" y="657"/>
                  </a:lnTo>
                  <a:cubicBezTo>
                    <a:pt x="748" y="673"/>
                    <a:pt x="720" y="714"/>
                    <a:pt x="720" y="759"/>
                  </a:cubicBezTo>
                  <a:cubicBezTo>
                    <a:pt x="720" y="805"/>
                    <a:pt x="748" y="846"/>
                    <a:pt x="791" y="861"/>
                  </a:cubicBezTo>
                  <a:lnTo>
                    <a:pt x="1442" y="1096"/>
                  </a:lnTo>
                  <a:cubicBezTo>
                    <a:pt x="1385" y="1260"/>
                    <a:pt x="1359" y="1449"/>
                    <a:pt x="1362" y="1660"/>
                  </a:cubicBezTo>
                  <a:lnTo>
                    <a:pt x="1362" y="3291"/>
                  </a:lnTo>
                  <a:lnTo>
                    <a:pt x="1017" y="3450"/>
                  </a:lnTo>
                  <a:cubicBezTo>
                    <a:pt x="913" y="3492"/>
                    <a:pt x="812" y="3557"/>
                    <a:pt x="760" y="3669"/>
                  </a:cubicBezTo>
                  <a:cubicBezTo>
                    <a:pt x="760" y="3669"/>
                    <a:pt x="0" y="5610"/>
                    <a:pt x="412" y="5610"/>
                  </a:cubicBezTo>
                  <a:lnTo>
                    <a:pt x="4834" y="5610"/>
                  </a:lnTo>
                  <a:cubicBezTo>
                    <a:pt x="5246" y="5610"/>
                    <a:pt x="4486" y="3669"/>
                    <a:pt x="4486" y="3669"/>
                  </a:cubicBezTo>
                  <a:close/>
                  <a:moveTo>
                    <a:pt x="3314" y="3502"/>
                  </a:moveTo>
                  <a:cubicBezTo>
                    <a:pt x="3314" y="3502"/>
                    <a:pt x="2735" y="3694"/>
                    <a:pt x="2624" y="4367"/>
                  </a:cubicBezTo>
                  <a:cubicBezTo>
                    <a:pt x="2624" y="4369"/>
                    <a:pt x="2623" y="4369"/>
                    <a:pt x="2622" y="4367"/>
                  </a:cubicBezTo>
                  <a:cubicBezTo>
                    <a:pt x="2511" y="3694"/>
                    <a:pt x="1932" y="3502"/>
                    <a:pt x="1932" y="3502"/>
                  </a:cubicBezTo>
                  <a:lnTo>
                    <a:pt x="2311" y="3126"/>
                  </a:lnTo>
                  <a:cubicBezTo>
                    <a:pt x="1777" y="2886"/>
                    <a:pt x="1635" y="2071"/>
                    <a:pt x="1635" y="2071"/>
                  </a:cubicBezTo>
                  <a:cubicBezTo>
                    <a:pt x="1604" y="1953"/>
                    <a:pt x="1601" y="1872"/>
                    <a:pt x="1601" y="1872"/>
                  </a:cubicBezTo>
                  <a:cubicBezTo>
                    <a:pt x="1868" y="1854"/>
                    <a:pt x="2803" y="1773"/>
                    <a:pt x="2866" y="1471"/>
                  </a:cubicBezTo>
                  <a:cubicBezTo>
                    <a:pt x="2954" y="1633"/>
                    <a:pt x="3421" y="2042"/>
                    <a:pt x="3609" y="2073"/>
                  </a:cubicBezTo>
                  <a:cubicBezTo>
                    <a:pt x="3609" y="2073"/>
                    <a:pt x="3426" y="2879"/>
                    <a:pt x="2926" y="3125"/>
                  </a:cubicBezTo>
                  <a:lnTo>
                    <a:pt x="3314" y="3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3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38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3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选题背景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cs typeface="Roboto condensed"/>
              <a:sym typeface="字魂59号-创粗黑" panose="00000500000000000000" pitchFamily="2" charset="-122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649548" y="3181223"/>
            <a:ext cx="2367485" cy="159970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649548" y="1458096"/>
            <a:ext cx="2367485" cy="159970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157332" y="1620349"/>
            <a:ext cx="3668210" cy="818670"/>
            <a:chOff x="4284039" y="1155305"/>
            <a:chExt cx="2752007" cy="614192"/>
          </a:xfrm>
        </p:grpSpPr>
        <p:grpSp>
          <p:nvGrpSpPr>
            <p:cNvPr id="46" name="组合 45"/>
            <p:cNvGrpSpPr/>
            <p:nvPr/>
          </p:nvGrpSpPr>
          <p:grpSpPr>
            <a:xfrm>
              <a:off x="4854523" y="1174721"/>
              <a:ext cx="2181523" cy="594776"/>
              <a:chOff x="6472695" y="2248537"/>
              <a:chExt cx="2908697" cy="793034"/>
            </a:xfrm>
          </p:grpSpPr>
          <p:sp>
            <p:nvSpPr>
              <p:cNvPr id="48" name="文本框 12"/>
              <p:cNvSpPr txBox="1"/>
              <p:nvPr/>
            </p:nvSpPr>
            <p:spPr>
              <a:xfrm>
                <a:off x="6472696" y="2561193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472695" y="2248537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此处输入标题</a:t>
                </a:r>
              </a:p>
            </p:txBody>
          </p:sp>
        </p:grpSp>
        <p:sp>
          <p:nvSpPr>
            <p:cNvPr id="47" name="任意多边形: 形状 13"/>
            <p:cNvSpPr>
              <a:spLocks noChangeAspect="1"/>
            </p:cNvSpPr>
            <p:nvPr/>
          </p:nvSpPr>
          <p:spPr bwMode="auto">
            <a:xfrm>
              <a:off x="4284039" y="1155305"/>
              <a:ext cx="287962" cy="379989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29320" y="2780915"/>
            <a:ext cx="3696222" cy="818669"/>
            <a:chOff x="4263023" y="2025997"/>
            <a:chExt cx="2773022" cy="6141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854523" y="2025997"/>
              <a:ext cx="2181522" cy="614191"/>
              <a:chOff x="6472696" y="3422385"/>
              <a:chExt cx="2908696" cy="818921"/>
            </a:xfrm>
          </p:grpSpPr>
          <p:sp>
            <p:nvSpPr>
              <p:cNvPr id="53" name="文本框 10"/>
              <p:cNvSpPr txBox="1"/>
              <p:nvPr/>
            </p:nvSpPr>
            <p:spPr>
              <a:xfrm>
                <a:off x="6472696" y="3760928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72696" y="3422385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此处输入标题</a:t>
                </a:r>
              </a:p>
            </p:txBody>
          </p:sp>
        </p:grpSp>
        <p:sp>
          <p:nvSpPr>
            <p:cNvPr id="52" name="任意多边形: 形状 22"/>
            <p:cNvSpPr>
              <a:spLocks noChangeAspect="1"/>
            </p:cNvSpPr>
            <p:nvPr/>
          </p:nvSpPr>
          <p:spPr bwMode="auto">
            <a:xfrm>
              <a:off x="4263023" y="2025997"/>
              <a:ext cx="329994" cy="379989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096000" y="3941480"/>
            <a:ext cx="3729542" cy="818669"/>
            <a:chOff x="4238025" y="2896690"/>
            <a:chExt cx="2798020" cy="614191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4523" y="2896690"/>
              <a:ext cx="2181522" cy="614191"/>
              <a:chOff x="6472696" y="4544496"/>
              <a:chExt cx="2908696" cy="818921"/>
            </a:xfrm>
          </p:grpSpPr>
          <p:sp>
            <p:nvSpPr>
              <p:cNvPr id="58" name="文本框 8"/>
              <p:cNvSpPr txBox="1"/>
              <p:nvPr/>
            </p:nvSpPr>
            <p:spPr>
              <a:xfrm>
                <a:off x="6472696" y="4883039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472696" y="4544496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此处输入标题</a:t>
                </a:r>
              </a:p>
            </p:txBody>
          </p:sp>
        </p:grpSp>
        <p:sp>
          <p:nvSpPr>
            <p:cNvPr id="57" name="任意多边形: 形状 23"/>
            <p:cNvSpPr>
              <a:spLocks noChangeAspect="1"/>
            </p:cNvSpPr>
            <p:nvPr/>
          </p:nvSpPr>
          <p:spPr bwMode="auto">
            <a:xfrm>
              <a:off x="4238025" y="2898509"/>
              <a:ext cx="379989" cy="37635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562f4693-34fc-4622-bfca-43fd35292efa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151836" y="1785449"/>
            <a:ext cx="8495084" cy="3195198"/>
            <a:chOff x="866776" y="1484784"/>
            <a:chExt cx="10446965" cy="3929346"/>
          </a:xfrm>
        </p:grpSpPr>
        <p:grpSp>
          <p:nvGrpSpPr>
            <p:cNvPr id="33" name="îSľïḍe"/>
            <p:cNvGrpSpPr/>
            <p:nvPr/>
          </p:nvGrpSpPr>
          <p:grpSpPr>
            <a:xfrm>
              <a:off x="866776" y="1484784"/>
              <a:ext cx="10446965" cy="2626967"/>
              <a:chOff x="866776" y="1754227"/>
              <a:chExt cx="10446965" cy="2626967"/>
            </a:xfrm>
          </p:grpSpPr>
          <p:sp>
            <p:nvSpPr>
              <p:cNvPr id="37" name="ïs1íḍe"/>
              <p:cNvSpPr/>
              <p:nvPr/>
            </p:nvSpPr>
            <p:spPr>
              <a:xfrm>
                <a:off x="6512520" y="2182579"/>
                <a:ext cx="1772290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" name="íṩľîḓé"/>
              <p:cNvSpPr/>
              <p:nvPr/>
            </p:nvSpPr>
            <p:spPr>
              <a:xfrm>
                <a:off x="3883525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A2CD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FFFFFF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关键词</a:t>
                </a:r>
              </a:p>
            </p:txBody>
          </p:sp>
          <p:sp>
            <p:nvSpPr>
              <p:cNvPr id="39" name="îsļîḑê"/>
              <p:cNvSpPr/>
              <p:nvPr/>
            </p:nvSpPr>
            <p:spPr>
              <a:xfrm>
                <a:off x="1270767" y="2166338"/>
                <a:ext cx="177025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0" name="îšḷïḓè"/>
              <p:cNvSpPr/>
              <p:nvPr/>
            </p:nvSpPr>
            <p:spPr bwMode="auto">
              <a:xfrm>
                <a:off x="866776" y="1760315"/>
                <a:ext cx="4998140" cy="260869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1" name="ïsļïďê"/>
              <p:cNvSpPr/>
              <p:nvPr/>
            </p:nvSpPr>
            <p:spPr>
              <a:xfrm>
                <a:off x="1985367" y="2306417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1</a:t>
                </a:r>
              </a:p>
            </p:txBody>
          </p:sp>
          <p:sp>
            <p:nvSpPr>
              <p:cNvPr id="63" name="ïšliḍe"/>
              <p:cNvSpPr/>
              <p:nvPr/>
            </p:nvSpPr>
            <p:spPr>
              <a:xfrm>
                <a:off x="4602185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2</a:t>
                </a:r>
                <a:endParaRPr lang="en-US" altLang="zh-CN" sz="1200" dirty="0">
                  <a:solidFill>
                    <a:srgbClr val="33333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4" name="íSlïḋê"/>
              <p:cNvSpPr/>
              <p:nvPr/>
            </p:nvSpPr>
            <p:spPr>
              <a:xfrm>
                <a:off x="7225091" y="2322658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3</a:t>
                </a:r>
                <a:endParaRPr lang="en-US" altLang="zh-CN" sz="1200" dirty="0">
                  <a:solidFill>
                    <a:srgbClr val="33333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5" name="íŝḻîḍe"/>
              <p:cNvSpPr/>
              <p:nvPr/>
            </p:nvSpPr>
            <p:spPr>
              <a:xfrm>
                <a:off x="3684573" y="1754227"/>
                <a:ext cx="4797158" cy="2626967"/>
              </a:xfrm>
              <a:custGeom>
                <a:avLst/>
                <a:gdLst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-1" fmla="*/ 0 w 3902075"/>
                  <a:gd name="connsiteY0-2" fmla="*/ 1047871 h 2096659"/>
                  <a:gd name="connsiteX1-3" fmla="*/ 1019175 w 3902075"/>
                  <a:gd name="connsiteY1-4" fmla="*/ 2067046 h 2096659"/>
                  <a:gd name="connsiteX2-5" fmla="*/ 3063875 w 3902075"/>
                  <a:gd name="connsiteY2-6" fmla="*/ 25521 h 2096659"/>
                  <a:gd name="connsiteX3-7" fmla="*/ 3902075 w 3902075"/>
                  <a:gd name="connsiteY3-8" fmla="*/ 866896 h 2096659"/>
                  <a:gd name="connsiteX4-9" fmla="*/ 3902075 w 3902075"/>
                  <a:gd name="connsiteY4-10" fmla="*/ 866896 h 2096659"/>
                  <a:gd name="connsiteX0-11" fmla="*/ 0 w 3902075"/>
                  <a:gd name="connsiteY0-12" fmla="*/ 1047871 h 2067046"/>
                  <a:gd name="connsiteX1-13" fmla="*/ 1019175 w 3902075"/>
                  <a:gd name="connsiteY1-14" fmla="*/ 2067046 h 2067046"/>
                  <a:gd name="connsiteX2-15" fmla="*/ 3063875 w 3902075"/>
                  <a:gd name="connsiteY2-16" fmla="*/ 25521 h 2067046"/>
                  <a:gd name="connsiteX3-17" fmla="*/ 3902075 w 3902075"/>
                  <a:gd name="connsiteY3-18" fmla="*/ 866896 h 2067046"/>
                  <a:gd name="connsiteX4-19" fmla="*/ 3902075 w 3902075"/>
                  <a:gd name="connsiteY4-20" fmla="*/ 866896 h 2067046"/>
                  <a:gd name="connsiteX0-21" fmla="*/ 0 w 3902075"/>
                  <a:gd name="connsiteY0-22" fmla="*/ 1047871 h 2067046"/>
                  <a:gd name="connsiteX1-23" fmla="*/ 1019175 w 3902075"/>
                  <a:gd name="connsiteY1-24" fmla="*/ 2067046 h 2067046"/>
                  <a:gd name="connsiteX2-25" fmla="*/ 3063875 w 3902075"/>
                  <a:gd name="connsiteY2-26" fmla="*/ 25521 h 2067046"/>
                  <a:gd name="connsiteX3-27" fmla="*/ 3902075 w 3902075"/>
                  <a:gd name="connsiteY3-28" fmla="*/ 866896 h 2067046"/>
                  <a:gd name="connsiteX4-29" fmla="*/ 3902075 w 3902075"/>
                  <a:gd name="connsiteY4-30" fmla="*/ 866896 h 2067046"/>
                  <a:gd name="connsiteX0-31" fmla="*/ 0 w 3902075"/>
                  <a:gd name="connsiteY0-32" fmla="*/ 1047871 h 2067046"/>
                  <a:gd name="connsiteX1-33" fmla="*/ 1019175 w 3902075"/>
                  <a:gd name="connsiteY1-34" fmla="*/ 2067046 h 2067046"/>
                  <a:gd name="connsiteX2-35" fmla="*/ 3063875 w 3902075"/>
                  <a:gd name="connsiteY2-36" fmla="*/ 25521 h 2067046"/>
                  <a:gd name="connsiteX3-37" fmla="*/ 3902075 w 3902075"/>
                  <a:gd name="connsiteY3-38" fmla="*/ 866896 h 2067046"/>
                  <a:gd name="connsiteX4-39" fmla="*/ 3902075 w 3902075"/>
                  <a:gd name="connsiteY4-40" fmla="*/ 866896 h 2067046"/>
                  <a:gd name="connsiteX0-41" fmla="*/ 0 w 3902075"/>
                  <a:gd name="connsiteY0-42" fmla="*/ 1047871 h 2067046"/>
                  <a:gd name="connsiteX1-43" fmla="*/ 1019175 w 3902075"/>
                  <a:gd name="connsiteY1-44" fmla="*/ 2067046 h 2067046"/>
                  <a:gd name="connsiteX2-45" fmla="*/ 3063875 w 3902075"/>
                  <a:gd name="connsiteY2-46" fmla="*/ 25521 h 2067046"/>
                  <a:gd name="connsiteX3-47" fmla="*/ 3902075 w 3902075"/>
                  <a:gd name="connsiteY3-48" fmla="*/ 866896 h 2067046"/>
                  <a:gd name="connsiteX4-49" fmla="*/ 3902075 w 3902075"/>
                  <a:gd name="connsiteY4-50" fmla="*/ 866896 h 2067046"/>
                  <a:gd name="connsiteX0-51" fmla="*/ 0 w 3902075"/>
                  <a:gd name="connsiteY0-52" fmla="*/ 1047871 h 2067046"/>
                  <a:gd name="connsiteX1-53" fmla="*/ 1019175 w 3902075"/>
                  <a:gd name="connsiteY1-54" fmla="*/ 2067046 h 2067046"/>
                  <a:gd name="connsiteX2-55" fmla="*/ 3063875 w 3902075"/>
                  <a:gd name="connsiteY2-56" fmla="*/ 25521 h 2067046"/>
                  <a:gd name="connsiteX3-57" fmla="*/ 3902075 w 3902075"/>
                  <a:gd name="connsiteY3-58" fmla="*/ 866896 h 2067046"/>
                  <a:gd name="connsiteX4-59" fmla="*/ 3902075 w 3902075"/>
                  <a:gd name="connsiteY4-60" fmla="*/ 866896 h 2067046"/>
                  <a:gd name="connsiteX0-61" fmla="*/ 0 w 3902075"/>
                  <a:gd name="connsiteY0-62" fmla="*/ 1047871 h 2067046"/>
                  <a:gd name="connsiteX1-63" fmla="*/ 1019175 w 3902075"/>
                  <a:gd name="connsiteY1-64" fmla="*/ 2067046 h 2067046"/>
                  <a:gd name="connsiteX2-65" fmla="*/ 3063875 w 3902075"/>
                  <a:gd name="connsiteY2-66" fmla="*/ 25521 h 2067046"/>
                  <a:gd name="connsiteX3-67" fmla="*/ 3902075 w 3902075"/>
                  <a:gd name="connsiteY3-68" fmla="*/ 866896 h 2067046"/>
                  <a:gd name="connsiteX4-69" fmla="*/ 3902075 w 3902075"/>
                  <a:gd name="connsiteY4-70" fmla="*/ 866896 h 2067046"/>
                  <a:gd name="connsiteX0-71" fmla="*/ 0 w 3902075"/>
                  <a:gd name="connsiteY0-72" fmla="*/ 1022350 h 2041525"/>
                  <a:gd name="connsiteX1-73" fmla="*/ 1019175 w 3902075"/>
                  <a:gd name="connsiteY1-74" fmla="*/ 2041525 h 2041525"/>
                  <a:gd name="connsiteX2-75" fmla="*/ 3063875 w 3902075"/>
                  <a:gd name="connsiteY2-76" fmla="*/ 0 h 2041525"/>
                  <a:gd name="connsiteX3-77" fmla="*/ 3902075 w 3902075"/>
                  <a:gd name="connsiteY3-78" fmla="*/ 841375 h 2041525"/>
                  <a:gd name="connsiteX4-79" fmla="*/ 3902075 w 3902075"/>
                  <a:gd name="connsiteY4-80" fmla="*/ 841375 h 2041525"/>
                  <a:gd name="connsiteX0-81" fmla="*/ 0 w 3902075"/>
                  <a:gd name="connsiteY0-82" fmla="*/ 1022350 h 1879600"/>
                  <a:gd name="connsiteX1-83" fmla="*/ 847725 w 3902075"/>
                  <a:gd name="connsiteY1-84" fmla="*/ 1879600 h 1879600"/>
                  <a:gd name="connsiteX2-85" fmla="*/ 3063875 w 3902075"/>
                  <a:gd name="connsiteY2-86" fmla="*/ 0 h 1879600"/>
                  <a:gd name="connsiteX3-87" fmla="*/ 3902075 w 3902075"/>
                  <a:gd name="connsiteY3-88" fmla="*/ 841375 h 1879600"/>
                  <a:gd name="connsiteX4-89" fmla="*/ 3902075 w 3902075"/>
                  <a:gd name="connsiteY4-90" fmla="*/ 841375 h 1879600"/>
                  <a:gd name="connsiteX0-91" fmla="*/ 0 w 3902075"/>
                  <a:gd name="connsiteY0-92" fmla="*/ 1196975 h 2054225"/>
                  <a:gd name="connsiteX1-93" fmla="*/ 847725 w 3902075"/>
                  <a:gd name="connsiteY1-94" fmla="*/ 2054225 h 2054225"/>
                  <a:gd name="connsiteX2-95" fmla="*/ 2895600 w 3902075"/>
                  <a:gd name="connsiteY2-96" fmla="*/ 0 h 2054225"/>
                  <a:gd name="connsiteX3-97" fmla="*/ 3902075 w 3902075"/>
                  <a:gd name="connsiteY3-98" fmla="*/ 1016000 h 2054225"/>
                  <a:gd name="connsiteX4-99" fmla="*/ 3902075 w 3902075"/>
                  <a:gd name="connsiteY4-100" fmla="*/ 1016000 h 2054225"/>
                  <a:gd name="connsiteX0-101" fmla="*/ 0 w 3902075"/>
                  <a:gd name="connsiteY0-102" fmla="*/ 1196975 h 2054225"/>
                  <a:gd name="connsiteX1-103" fmla="*/ 847725 w 3902075"/>
                  <a:gd name="connsiteY1-104" fmla="*/ 2054225 h 2054225"/>
                  <a:gd name="connsiteX2-105" fmla="*/ 2895600 w 3902075"/>
                  <a:gd name="connsiteY2-106" fmla="*/ 0 h 2054225"/>
                  <a:gd name="connsiteX3-107" fmla="*/ 3751060 w 3902075"/>
                  <a:gd name="connsiteY3-108" fmla="*/ 864864 h 2054225"/>
                  <a:gd name="connsiteX4-109" fmla="*/ 3902075 w 3902075"/>
                  <a:gd name="connsiteY4-110" fmla="*/ 1016000 h 2054225"/>
                  <a:gd name="connsiteX5" fmla="*/ 3902075 w 3902075"/>
                  <a:gd name="connsiteY5" fmla="*/ 1016000 h 2054225"/>
                  <a:gd name="connsiteX0-111" fmla="*/ 0 w 3902075"/>
                  <a:gd name="connsiteY0-112" fmla="*/ 1196975 h 2054225"/>
                  <a:gd name="connsiteX1-113" fmla="*/ 847725 w 3902075"/>
                  <a:gd name="connsiteY1-114" fmla="*/ 2054225 h 2054225"/>
                  <a:gd name="connsiteX2-115" fmla="*/ 2895600 w 3902075"/>
                  <a:gd name="connsiteY2-116" fmla="*/ 0 h 2054225"/>
                  <a:gd name="connsiteX3-117" fmla="*/ 3751060 w 3902075"/>
                  <a:gd name="connsiteY3-118" fmla="*/ 864864 h 2054225"/>
                  <a:gd name="connsiteX4-119" fmla="*/ 3902075 w 3902075"/>
                  <a:gd name="connsiteY4-120" fmla="*/ 1016000 h 2054225"/>
                  <a:gd name="connsiteX0-121" fmla="*/ 0 w 3751060"/>
                  <a:gd name="connsiteY0-122" fmla="*/ 1196975 h 2054225"/>
                  <a:gd name="connsiteX1-123" fmla="*/ 847725 w 3751060"/>
                  <a:gd name="connsiteY1-124" fmla="*/ 2054225 h 2054225"/>
                  <a:gd name="connsiteX2-125" fmla="*/ 2895600 w 3751060"/>
                  <a:gd name="connsiteY2-126" fmla="*/ 0 h 2054225"/>
                  <a:gd name="connsiteX3-127" fmla="*/ 3751060 w 3751060"/>
                  <a:gd name="connsiteY3-128" fmla="*/ 864864 h 2054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51060" h="2054225">
                    <a:moveTo>
                      <a:pt x="0" y="1196975"/>
                    </a:moveTo>
                    <a:cubicBezTo>
                      <a:pt x="339725" y="1536700"/>
                      <a:pt x="508000" y="1714500"/>
                      <a:pt x="847725" y="2054225"/>
                    </a:cubicBezTo>
                    <a:lnTo>
                      <a:pt x="2895600" y="0"/>
                    </a:lnTo>
                    <a:lnTo>
                      <a:pt x="3751060" y="864864"/>
                    </a:lnTo>
                  </a:path>
                </a:pathLst>
              </a:cu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6" name="ï$ļíḓe"/>
              <p:cNvSpPr/>
              <p:nvPr/>
            </p:nvSpPr>
            <p:spPr bwMode="auto">
              <a:xfrm flipH="1" flipV="1">
                <a:off x="6315601" y="1766408"/>
                <a:ext cx="4998140" cy="261072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7" name="ïSľîḍè"/>
              <p:cNvSpPr/>
              <p:nvPr/>
            </p:nvSpPr>
            <p:spPr>
              <a:xfrm>
                <a:off x="9157760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3765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8" name="íṡļîḑê"/>
              <p:cNvSpPr/>
              <p:nvPr/>
            </p:nvSpPr>
            <p:spPr>
              <a:xfrm>
                <a:off x="9868300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4</a:t>
                </a:r>
                <a:endParaRPr lang="en-US" altLang="zh-CN" sz="1200" dirty="0">
                  <a:solidFill>
                    <a:srgbClr val="33333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cxnSp>
          <p:nvCxnSpPr>
            <p:cNvPr id="34" name="直接连接符 33"/>
            <p:cNvCxnSpPr/>
            <p:nvPr/>
          </p:nvCxnSpPr>
          <p:spPr>
            <a:xfrm>
              <a:off x="3503712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96000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756904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209919" y="4094568"/>
            <a:ext cx="1973762" cy="1173212"/>
            <a:chOff x="2197445" y="2412894"/>
            <a:chExt cx="1973762" cy="1173212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35293" y="4094568"/>
            <a:ext cx="1973762" cy="1173212"/>
            <a:chOff x="2197445" y="2412894"/>
            <a:chExt cx="1973762" cy="1173212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470668" y="4094568"/>
            <a:ext cx="1973762" cy="1173212"/>
            <a:chOff x="2197445" y="2412894"/>
            <a:chExt cx="1973762" cy="1173212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606043" y="4094568"/>
            <a:ext cx="1973762" cy="1173212"/>
            <a:chOff x="2197445" y="2412894"/>
            <a:chExt cx="1973762" cy="1173212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0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研究意义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cs typeface="Roboto condensed"/>
              <a:sym typeface="字魂59号-创粗黑" panose="00000500000000000000" pitchFamily="2" charset="-122"/>
            </a:endParaRPr>
          </a:p>
        </p:txBody>
      </p:sp>
      <p:sp>
        <p:nvSpPr>
          <p:cNvPr id="41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3"/>
          <p:cNvCxnSpPr/>
          <p:nvPr/>
        </p:nvCxnSpPr>
        <p:spPr>
          <a:xfrm>
            <a:off x="3491725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/>
          <p:cNvCxnSpPr/>
          <p:nvPr/>
        </p:nvCxnSpPr>
        <p:spPr>
          <a:xfrm>
            <a:off x="5069919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"/>
          <p:cNvCxnSpPr/>
          <p:nvPr/>
        </p:nvCxnSpPr>
        <p:spPr>
          <a:xfrm>
            <a:off x="6633462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rot="10800000">
            <a:off x="8211430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9481463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2017</a:t>
            </a:r>
          </a:p>
        </p:txBody>
      </p:sp>
      <p:sp>
        <p:nvSpPr>
          <p:cNvPr id="26" name="TextBox 12"/>
          <p:cNvSpPr txBox="1"/>
          <p:nvPr/>
        </p:nvSpPr>
        <p:spPr>
          <a:xfrm>
            <a:off x="7899300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2016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6345802" y="5257871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2015</a:t>
            </a:r>
          </a:p>
        </p:txBody>
      </p:sp>
      <p:sp>
        <p:nvSpPr>
          <p:cNvPr id="28" name="TextBox 14"/>
          <p:cNvSpPr txBox="1"/>
          <p:nvPr/>
        </p:nvSpPr>
        <p:spPr>
          <a:xfrm>
            <a:off x="478268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2014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319329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2013</a:t>
            </a:r>
          </a:p>
        </p:txBody>
      </p:sp>
      <p:sp>
        <p:nvSpPr>
          <p:cNvPr id="32" name="Oval 18"/>
          <p:cNvSpPr/>
          <p:nvPr/>
        </p:nvSpPr>
        <p:spPr>
          <a:xfrm>
            <a:off x="3399878" y="5114655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3" name="Oval 19"/>
          <p:cNvSpPr/>
          <p:nvPr/>
        </p:nvSpPr>
        <p:spPr>
          <a:xfrm>
            <a:off x="4974845" y="5114655"/>
            <a:ext cx="107967" cy="108000"/>
          </a:xfrm>
          <a:prstGeom prst="ellipse">
            <a:avLst/>
          </a:prstGeom>
          <a:solidFill>
            <a:srgbClr val="B2D6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4" name="Oval 20"/>
          <p:cNvSpPr/>
          <p:nvPr/>
        </p:nvSpPr>
        <p:spPr>
          <a:xfrm>
            <a:off x="6545976" y="5114655"/>
            <a:ext cx="107967" cy="108000"/>
          </a:xfrm>
          <a:prstGeom prst="ellipse">
            <a:avLst/>
          </a:prstGeom>
          <a:solidFill>
            <a:srgbClr val="AEDDE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5" name="Oval 21"/>
          <p:cNvSpPr/>
          <p:nvPr/>
        </p:nvSpPr>
        <p:spPr>
          <a:xfrm>
            <a:off x="8093576" y="5114655"/>
            <a:ext cx="107967" cy="108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6" name="Oval 22"/>
          <p:cNvSpPr/>
          <p:nvPr/>
        </p:nvSpPr>
        <p:spPr>
          <a:xfrm rot="10800000">
            <a:off x="9682437" y="5114657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2833053" y="25454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输入此处标题</a:t>
            </a:r>
          </a:p>
        </p:txBody>
      </p:sp>
      <p:sp>
        <p:nvSpPr>
          <p:cNvPr id="43" name="TextBox 27"/>
          <p:cNvSpPr txBox="1"/>
          <p:nvPr/>
        </p:nvSpPr>
        <p:spPr>
          <a:xfrm>
            <a:off x="2554057" y="2780008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/>
          <a:p>
            <a:pPr algn="ctr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44" name="Straight Connector 28"/>
          <p:cNvCxnSpPr/>
          <p:nvPr/>
        </p:nvCxnSpPr>
        <p:spPr>
          <a:xfrm flipV="1">
            <a:off x="3463797" y="3502354"/>
            <a:ext cx="0" cy="1561753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453861" y="2154878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193880" y="1565729"/>
            <a:ext cx="539833" cy="540000"/>
            <a:chOff x="3450124" y="2009775"/>
            <a:chExt cx="540000" cy="540000"/>
          </a:xfrm>
        </p:grpSpPr>
        <p:sp>
          <p:nvSpPr>
            <p:cNvPr id="47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82BDF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48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9" name="Rectangle 65"/>
              <p:cNvSpPr/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0" name="Rectangle 66"/>
              <p:cNvSpPr/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1" name="Rectangle 67"/>
              <p:cNvSpPr/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2" name="Rectangle 68"/>
              <p:cNvSpPr/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3" name="Freeform: Shape 69"/>
              <p:cNvSpPr/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4" name="Freeform: Shape 70"/>
              <p:cNvSpPr/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5" name="Oval 71"/>
              <p:cNvSpPr/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" name="Freeform: Shape 72"/>
              <p:cNvSpPr/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57" name="TextBox 31"/>
          <p:cNvSpPr txBox="1"/>
          <p:nvPr/>
        </p:nvSpPr>
        <p:spPr>
          <a:xfrm>
            <a:off x="4406620" y="385863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输入此处标题</a:t>
            </a:r>
          </a:p>
        </p:txBody>
      </p:sp>
      <p:sp>
        <p:nvSpPr>
          <p:cNvPr id="58" name="TextBox 32"/>
          <p:cNvSpPr txBox="1"/>
          <p:nvPr/>
        </p:nvSpPr>
        <p:spPr>
          <a:xfrm>
            <a:off x="4118840" y="4083905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59" name="Straight Connector 33"/>
          <p:cNvCxnSpPr/>
          <p:nvPr/>
        </p:nvCxnSpPr>
        <p:spPr>
          <a:xfrm flipV="1">
            <a:off x="5037367" y="4775200"/>
            <a:ext cx="0" cy="293682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4"/>
          <p:cNvCxnSpPr/>
          <p:nvPr/>
        </p:nvCxnSpPr>
        <p:spPr>
          <a:xfrm flipV="1">
            <a:off x="5037367" y="3488813"/>
            <a:ext cx="0" cy="324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5"/>
          <p:cNvSpPr txBox="1"/>
          <p:nvPr/>
        </p:nvSpPr>
        <p:spPr>
          <a:xfrm>
            <a:off x="5966404" y="2751660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输入此处标题</a:t>
            </a:r>
          </a:p>
        </p:txBody>
      </p:sp>
      <p:sp>
        <p:nvSpPr>
          <p:cNvPr id="63" name="TextBox 36"/>
          <p:cNvSpPr txBox="1"/>
          <p:nvPr/>
        </p:nvSpPr>
        <p:spPr>
          <a:xfrm>
            <a:off x="5678619" y="2976931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64" name="Straight Connector 37"/>
          <p:cNvCxnSpPr/>
          <p:nvPr/>
        </p:nvCxnSpPr>
        <p:spPr>
          <a:xfrm flipV="1">
            <a:off x="6597146" y="3650813"/>
            <a:ext cx="0" cy="1410974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8"/>
          <p:cNvCxnSpPr/>
          <p:nvPr/>
        </p:nvCxnSpPr>
        <p:spPr>
          <a:xfrm flipV="1">
            <a:off x="6597146" y="2332559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39"/>
          <p:cNvGrpSpPr/>
          <p:nvPr/>
        </p:nvGrpSpPr>
        <p:grpSpPr>
          <a:xfrm>
            <a:off x="4773059" y="2883838"/>
            <a:ext cx="539833" cy="540000"/>
            <a:chOff x="5039729" y="3314307"/>
            <a:chExt cx="540000" cy="540000"/>
          </a:xfrm>
        </p:grpSpPr>
        <p:sp>
          <p:nvSpPr>
            <p:cNvPr id="6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68" name="Freeform: Shape 62"/>
            <p:cNvSpPr/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69" name="Group 40"/>
          <p:cNvGrpSpPr/>
          <p:nvPr/>
        </p:nvGrpSpPr>
        <p:grpSpPr>
          <a:xfrm>
            <a:off x="6327229" y="1747463"/>
            <a:ext cx="539833" cy="540000"/>
            <a:chOff x="6594378" y="2177931"/>
            <a:chExt cx="540000" cy="540000"/>
          </a:xfrm>
        </p:grpSpPr>
        <p:sp>
          <p:nvSpPr>
            <p:cNvPr id="70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82BDF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2" name="Freeform: Shape 59"/>
              <p:cNvSpPr/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3" name="Oval 60"/>
              <p:cNvSpPr/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74" name="TextBox 41"/>
          <p:cNvSpPr txBox="1"/>
          <p:nvPr/>
        </p:nvSpPr>
        <p:spPr>
          <a:xfrm>
            <a:off x="7524281" y="38450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输入此处标题</a:t>
            </a:r>
          </a:p>
        </p:txBody>
      </p:sp>
      <p:sp>
        <p:nvSpPr>
          <p:cNvPr id="75" name="TextBox 42"/>
          <p:cNvSpPr txBox="1"/>
          <p:nvPr/>
        </p:nvSpPr>
        <p:spPr>
          <a:xfrm>
            <a:off x="7236498" y="4070276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76" name="Straight Connector 43"/>
          <p:cNvCxnSpPr/>
          <p:nvPr/>
        </p:nvCxnSpPr>
        <p:spPr>
          <a:xfrm flipV="1">
            <a:off x="8155025" y="4775200"/>
            <a:ext cx="0" cy="29040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4"/>
          <p:cNvCxnSpPr/>
          <p:nvPr/>
        </p:nvCxnSpPr>
        <p:spPr>
          <a:xfrm flipV="1">
            <a:off x="8155025" y="3425903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5"/>
          <p:cNvSpPr txBox="1"/>
          <p:nvPr/>
        </p:nvSpPr>
        <p:spPr>
          <a:xfrm>
            <a:off x="9103933" y="255954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输入此处标题</a:t>
            </a:r>
          </a:p>
        </p:txBody>
      </p:sp>
      <p:sp>
        <p:nvSpPr>
          <p:cNvPr id="79" name="TextBox 46"/>
          <p:cNvSpPr txBox="1"/>
          <p:nvPr/>
        </p:nvSpPr>
        <p:spPr>
          <a:xfrm>
            <a:off x="8816149" y="2784814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请在此处输入具体内容，文字请尽量言简意赅，此处为章节文字，表述该章节文字主题。</a:t>
            </a:r>
            <a:endParaRPr lang="en-US" altLang="zh-CN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80" name="Straight Connector 47"/>
          <p:cNvCxnSpPr/>
          <p:nvPr/>
        </p:nvCxnSpPr>
        <p:spPr>
          <a:xfrm flipV="1">
            <a:off x="9734675" y="3502354"/>
            <a:ext cx="0" cy="154731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8"/>
          <p:cNvCxnSpPr/>
          <p:nvPr/>
        </p:nvCxnSpPr>
        <p:spPr>
          <a:xfrm flipV="1">
            <a:off x="9734675" y="2140442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49"/>
          <p:cNvGrpSpPr/>
          <p:nvPr/>
        </p:nvGrpSpPr>
        <p:grpSpPr>
          <a:xfrm>
            <a:off x="7890717" y="2840806"/>
            <a:ext cx="539833" cy="540000"/>
            <a:chOff x="8158349" y="3271275"/>
            <a:chExt cx="540000" cy="540000"/>
          </a:xfrm>
        </p:grpSpPr>
        <p:sp>
          <p:nvSpPr>
            <p:cNvPr id="83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84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5" name="Freeform: Shape 55"/>
              <p:cNvSpPr/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6" name="Freeform: Shape 56"/>
              <p:cNvSpPr/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87" name="Group 50"/>
          <p:cNvGrpSpPr/>
          <p:nvPr/>
        </p:nvGrpSpPr>
        <p:grpSpPr>
          <a:xfrm>
            <a:off x="9464758" y="1595102"/>
            <a:ext cx="539833" cy="540000"/>
            <a:chOff x="9732876" y="1985814"/>
            <a:chExt cx="540000" cy="540000"/>
          </a:xfrm>
        </p:grpSpPr>
        <p:sp>
          <p:nvSpPr>
            <p:cNvPr id="88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89" name="Freeform: Shape 52"/>
            <p:cNvSpPr/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90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国内外相关研究综述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cs typeface="Roboto condensed"/>
              <a:sym typeface="字魂59号-创粗黑" panose="00000500000000000000" pitchFamily="2" charset="-122"/>
            </a:endParaRPr>
          </a:p>
        </p:txBody>
      </p:sp>
      <p:sp>
        <p:nvSpPr>
          <p:cNvPr id="91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93" name="直接连接符 92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57" grpId="0"/>
      <p:bldP spid="58" grpId="0"/>
      <p:bldP spid="61" grpId="0"/>
      <p:bldP spid="63" grpId="0"/>
      <p:bldP spid="74" grpId="0"/>
      <p:bldP spid="75" grpId="0"/>
      <p:bldP spid="78" grpId="0"/>
      <p:bldP spid="79" grpId="0"/>
      <p:bldP spid="90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787870" y="4083951"/>
            <a:ext cx="2407615" cy="835777"/>
            <a:chOff x="609599" y="3139323"/>
            <a:chExt cx="2407615" cy="835777"/>
          </a:xfrm>
        </p:grpSpPr>
        <p:sp>
          <p:nvSpPr>
            <p:cNvPr id="14" name="文本框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输入此处标题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2645" y="4083951"/>
            <a:ext cx="2457329" cy="835777"/>
            <a:chOff x="9029821" y="3139323"/>
            <a:chExt cx="2457329" cy="835777"/>
          </a:xfrm>
        </p:grpSpPr>
        <p:sp>
          <p:nvSpPr>
            <p:cNvPr id="20" name="文本框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输入此处标题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83433" y="1459254"/>
            <a:ext cx="2020976" cy="927740"/>
            <a:chOff x="5122025" y="525814"/>
            <a:chExt cx="2020976" cy="927740"/>
          </a:xfrm>
        </p:grpSpPr>
        <p:sp>
          <p:nvSpPr>
            <p:cNvPr id="23" name="文本框 16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输入此处标题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7716" y="2735589"/>
            <a:ext cx="2407615" cy="835777"/>
            <a:chOff x="609599" y="3139323"/>
            <a:chExt cx="2407615" cy="835777"/>
          </a:xfrm>
        </p:grpSpPr>
        <p:sp>
          <p:nvSpPr>
            <p:cNvPr id="26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输入此处标题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04246" y="2735589"/>
            <a:ext cx="2457329" cy="835777"/>
            <a:chOff x="9029821" y="3139323"/>
            <a:chExt cx="2457329" cy="835777"/>
          </a:xfrm>
        </p:grpSpPr>
        <p:sp>
          <p:nvSpPr>
            <p:cNvPr id="29" name="文本框 22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输入此处标题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86694" y="2665207"/>
            <a:ext cx="4216835" cy="2486677"/>
            <a:chOff x="2991580" y="1981806"/>
            <a:chExt cx="3162626" cy="1865008"/>
          </a:xfrm>
        </p:grpSpPr>
        <p:sp>
          <p:nvSpPr>
            <p:cNvPr id="32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34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5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6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0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43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理论基础与文献综述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cs typeface="Roboto condensed"/>
              <a:sym typeface="字魂59号-创粗黑" panose="00000500000000000000" pitchFamily="2" charset="-122"/>
            </a:endParaRPr>
          </a:p>
        </p:txBody>
      </p:sp>
      <p:sp>
        <p:nvSpPr>
          <p:cNvPr id="44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26775" y="1587857"/>
            <a:ext cx="3725430" cy="3718692"/>
            <a:chOff x="4069038" y="1301559"/>
            <a:chExt cx="4131237" cy="4123766"/>
          </a:xfrm>
        </p:grpSpPr>
        <p:sp>
          <p:nvSpPr>
            <p:cNvPr id="14" name="îṧlïḓe"/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is1iḍê"/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íŝļiďé"/>
            <p:cNvSpPr/>
            <p:nvPr/>
          </p:nvSpPr>
          <p:spPr>
            <a:xfrm rot="10800000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5"/>
              <a:srcRect/>
              <a:stretch>
                <a:fillRect l="-21745" r="-21432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ïṣļíḋe"/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ïşḷíḓê"/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íṥḷîḋè"/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îşḻïḓè"/>
            <p:cNvSpPr/>
            <p:nvPr/>
          </p:nvSpPr>
          <p:spPr>
            <a:xfrm rot="10800000" flipH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6"/>
              <a:srcRect/>
              <a:stretch>
                <a:fillRect l="-16788" r="-1654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íṡļiḑè"/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DB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ïṩḷîďé"/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íṧḻiḓê"/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îşlïḓe"/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>
              <a:blip r:embed="rId7"/>
              <a:srcRect/>
              <a:stretch>
                <a:fillRect l="-52945" r="-5218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iŝľíḋe"/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îṥľïďé"/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íSḻîďè"/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1" name="iŝļíḓè"/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>
              <a:blip r:embed="rId8"/>
              <a:srcRect/>
              <a:stretch>
                <a:fillRect l="-25211" r="-24848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îṣlîḋê"/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DB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00691" y="1873792"/>
            <a:ext cx="2363969" cy="1123384"/>
            <a:chOff x="1541719" y="2349127"/>
            <a:chExt cx="2363969" cy="1123384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00691" y="3784278"/>
            <a:ext cx="2363969" cy="1123384"/>
            <a:chOff x="1541719" y="2349127"/>
            <a:chExt cx="2363969" cy="1123384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06169" y="1873792"/>
            <a:ext cx="2394807" cy="1123384"/>
            <a:chOff x="1931911" y="2349127"/>
            <a:chExt cx="2394807" cy="1123384"/>
          </a:xfrm>
        </p:grpSpPr>
        <p:sp>
          <p:nvSpPr>
            <p:cNvPr id="40" name="文本框 39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31911" y="2687681"/>
              <a:ext cx="239480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40420" y="3784278"/>
            <a:ext cx="2460556" cy="1123384"/>
            <a:chOff x="1866162" y="2349127"/>
            <a:chExt cx="2460556" cy="1123384"/>
          </a:xfrm>
        </p:grpSpPr>
        <p:sp>
          <p:nvSpPr>
            <p:cNvPr id="43" name="文本框 42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标题文字添加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66162" y="2687681"/>
              <a:ext cx="246055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rPr>
                <a:t>请在此处输入具体内容，文字请尽量言简意赅，此处为章节文字，表述该章节文字主题。</a:t>
              </a:r>
              <a:endParaRPr lang="en-US" altLang="zh-CN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5" name="TextBox 10"/>
          <p:cNvSpPr txBox="1"/>
          <p:nvPr/>
        </p:nvSpPr>
        <p:spPr>
          <a:xfrm>
            <a:off x="879322" y="2338267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Roboto condensed"/>
                <a:sym typeface="字魂59号-创粗黑" panose="00000500000000000000" pitchFamily="2" charset="-122"/>
              </a:rPr>
              <a:t>主要贡献与创新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pitchFamily="2" charset="-122"/>
              <a:cs typeface="Roboto condensed"/>
              <a:sym typeface="字魂59号-创粗黑" panose="00000500000000000000" pitchFamily="2" charset="-122"/>
            </a:endParaRPr>
          </a:p>
        </p:txBody>
      </p:sp>
      <p:sp>
        <p:nvSpPr>
          <p:cNvPr id="46" name="Rectangle 2"/>
          <p:cNvSpPr/>
          <p:nvPr/>
        </p:nvSpPr>
        <p:spPr>
          <a:xfrm>
            <a:off x="683749" y="1593358"/>
            <a:ext cx="82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</a:t>
            </a:r>
            <a:endParaRPr lang="zh-CN" altLang="en-US" sz="3200" b="1" dirty="0">
              <a:solidFill>
                <a:srgbClr val="0059DB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32499" y="411957"/>
            <a:ext cx="112145" cy="1208392"/>
            <a:chOff x="1032499" y="411957"/>
            <a:chExt cx="112145" cy="1208392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088571" y="411957"/>
              <a:ext cx="1" cy="1129021"/>
            </a:xfrm>
            <a:prstGeom prst="line">
              <a:avLst/>
            </a:prstGeom>
            <a:ln w="25400">
              <a:solidFill>
                <a:srgbClr val="3B3E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1032499" y="1518749"/>
              <a:ext cx="112145" cy="101600"/>
            </a:xfrm>
            <a:prstGeom prst="ellipse">
              <a:avLst/>
            </a:prstGeom>
            <a:solidFill>
              <a:srgbClr val="3B3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569" y="1098734"/>
            <a:ext cx="389943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tx1">
                    <a:alpha val="2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Aharoni" panose="02010803020104030203" pitchFamily="2" charset="-79"/>
                <a:sym typeface="字魂59号-创粗黑" panose="00000500000000000000" pitchFamily="2" charset="-122"/>
              </a:rPr>
              <a:t>02</a:t>
            </a:r>
            <a:endParaRPr lang="zh-CN" altLang="en-US" sz="30000" dirty="0">
              <a:solidFill>
                <a:schemeClr val="tx1">
                  <a:alpha val="2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Aharoni" panose="02010803020104030203" pitchFamily="2" charset="-79"/>
              <a:sym typeface="字魂59号-创粗黑" panose="00000500000000000000" pitchFamily="2" charset="-122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1279787" y="3090023"/>
            <a:ext cx="3899434" cy="9332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6000" b="1" spc="300" dirty="0">
                <a:solidFill>
                  <a:srgbClr val="0059DB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研究方法与思路</a:t>
            </a:r>
          </a:p>
        </p:txBody>
      </p:sp>
      <p:sp>
        <p:nvSpPr>
          <p:cNvPr id="37" name="Rectangle 3"/>
          <p:cNvSpPr/>
          <p:nvPr/>
        </p:nvSpPr>
        <p:spPr>
          <a:xfrm>
            <a:off x="4944204" y="791371"/>
            <a:ext cx="2088232" cy="400110"/>
          </a:xfrm>
          <a:prstGeom prst="rect">
            <a:avLst/>
          </a:prstGeom>
          <a:solidFill>
            <a:srgbClr val="0059DB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PART TWO</a:t>
            </a:r>
          </a:p>
        </p:txBody>
      </p:sp>
      <p:sp>
        <p:nvSpPr>
          <p:cNvPr id="47" name="Rectangle 4"/>
          <p:cNvSpPr/>
          <p:nvPr/>
        </p:nvSpPr>
        <p:spPr bwMode="auto">
          <a:xfrm>
            <a:off x="5988320" y="2475881"/>
            <a:ext cx="108152" cy="2157889"/>
          </a:xfrm>
          <a:prstGeom prst="rect">
            <a:avLst/>
          </a:prstGeom>
          <a:solidFill>
            <a:srgbClr val="3B3E45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6742202" y="2424981"/>
            <a:ext cx="4532957" cy="707886"/>
            <a:chOff x="1598315" y="1418185"/>
            <a:chExt cx="4532957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01.</a:t>
              </a: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160316" y="1527122"/>
              <a:ext cx="3970956" cy="514602"/>
              <a:chOff x="4037783" y="702267"/>
              <a:chExt cx="3970956" cy="51460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4037783" y="70226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研究思路</a:t>
                </a: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4046165" y="896501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6742202" y="3198582"/>
            <a:ext cx="4564239" cy="707886"/>
            <a:chOff x="1598315" y="2786337"/>
            <a:chExt cx="4564239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02.</a:t>
              </a: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168698" y="2897416"/>
              <a:ext cx="3993856" cy="524173"/>
              <a:chOff x="4046165" y="704409"/>
              <a:chExt cx="3993856" cy="524173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404616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研究方案</a:t>
                </a:r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4077447" y="908214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6742202" y="4023225"/>
            <a:ext cx="4563047" cy="707886"/>
            <a:chOff x="1598315" y="4154489"/>
            <a:chExt cx="4563047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0059DB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03.</a:t>
              </a: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198788" y="4265568"/>
              <a:ext cx="3962574" cy="541498"/>
              <a:chOff x="4076255" y="704409"/>
              <a:chExt cx="3962574" cy="541498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4076255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研究方案可行性说明</a:t>
                </a: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4076255" y="925539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此处简单描述一些文字，尽量言简意赅，说明意思即可。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11109" y="1815519"/>
            <a:ext cx="1451245" cy="1392333"/>
            <a:chOff x="2188402" y="2255561"/>
            <a:chExt cx="1451245" cy="1392333"/>
          </a:xfrm>
        </p:grpSpPr>
        <p:sp>
          <p:nvSpPr>
            <p:cNvPr id="46" name="椭圆 45"/>
            <p:cNvSpPr/>
            <p:nvPr/>
          </p:nvSpPr>
          <p:spPr>
            <a:xfrm>
              <a:off x="2188402" y="2255561"/>
              <a:ext cx="1451245" cy="1392333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622300" dist="2159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graduate-student_79549"/>
            <p:cNvSpPr>
              <a:spLocks noChangeAspect="1"/>
            </p:cNvSpPr>
            <p:nvPr/>
          </p:nvSpPr>
          <p:spPr bwMode="auto">
            <a:xfrm>
              <a:off x="2449496" y="2436673"/>
              <a:ext cx="929055" cy="991969"/>
            </a:xfrm>
            <a:custGeom>
              <a:avLst/>
              <a:gdLst>
                <a:gd name="T0" fmla="*/ 4486 w 5246"/>
                <a:gd name="T1" fmla="*/ 3669 h 5610"/>
                <a:gd name="T2" fmla="*/ 4229 w 5246"/>
                <a:gd name="T3" fmla="*/ 3450 h 5610"/>
                <a:gd name="T4" fmla="*/ 3885 w 5246"/>
                <a:gd name="T5" fmla="*/ 3291 h 5610"/>
                <a:gd name="T6" fmla="*/ 3883 w 5246"/>
                <a:gd name="T7" fmla="*/ 1645 h 5610"/>
                <a:gd name="T8" fmla="*/ 3807 w 5246"/>
                <a:gd name="T9" fmla="*/ 1096 h 5610"/>
                <a:gd name="T10" fmla="*/ 4236 w 5246"/>
                <a:gd name="T11" fmla="*/ 941 h 5610"/>
                <a:gd name="T12" fmla="*/ 4237 w 5246"/>
                <a:gd name="T13" fmla="*/ 1337 h 5610"/>
                <a:gd name="T14" fmla="*/ 4208 w 5246"/>
                <a:gd name="T15" fmla="*/ 1337 h 5610"/>
                <a:gd name="T16" fmla="*/ 4167 w 5246"/>
                <a:gd name="T17" fmla="*/ 1370 h 5610"/>
                <a:gd name="T18" fmla="*/ 4129 w 5246"/>
                <a:gd name="T19" fmla="*/ 1698 h 5610"/>
                <a:gd name="T20" fmla="*/ 4137 w 5246"/>
                <a:gd name="T21" fmla="*/ 1725 h 5610"/>
                <a:gd name="T22" fmla="*/ 4163 w 5246"/>
                <a:gd name="T23" fmla="*/ 1739 h 5610"/>
                <a:gd name="T24" fmla="*/ 4463 w 5246"/>
                <a:gd name="T25" fmla="*/ 1739 h 5610"/>
                <a:gd name="T26" fmla="*/ 4488 w 5246"/>
                <a:gd name="T27" fmla="*/ 1725 h 5610"/>
                <a:gd name="T28" fmla="*/ 4496 w 5246"/>
                <a:gd name="T29" fmla="*/ 1697 h 5610"/>
                <a:gd name="T30" fmla="*/ 4474 w 5246"/>
                <a:gd name="T31" fmla="*/ 1504 h 5610"/>
                <a:gd name="T32" fmla="*/ 4458 w 5246"/>
                <a:gd name="T33" fmla="*/ 1370 h 5610"/>
                <a:gd name="T34" fmla="*/ 4417 w 5246"/>
                <a:gd name="T35" fmla="*/ 1337 h 5610"/>
                <a:gd name="T36" fmla="*/ 4388 w 5246"/>
                <a:gd name="T37" fmla="*/ 1337 h 5610"/>
                <a:gd name="T38" fmla="*/ 4389 w 5246"/>
                <a:gd name="T39" fmla="*/ 885 h 5610"/>
                <a:gd name="T40" fmla="*/ 4404 w 5246"/>
                <a:gd name="T41" fmla="*/ 880 h 5610"/>
                <a:gd name="T42" fmla="*/ 4455 w 5246"/>
                <a:gd name="T43" fmla="*/ 861 h 5610"/>
                <a:gd name="T44" fmla="*/ 4527 w 5246"/>
                <a:gd name="T45" fmla="*/ 759 h 5610"/>
                <a:gd name="T46" fmla="*/ 4455 w 5246"/>
                <a:gd name="T47" fmla="*/ 657 h 5610"/>
                <a:gd name="T48" fmla="*/ 2660 w 5246"/>
                <a:gd name="T49" fmla="*/ 9 h 5610"/>
                <a:gd name="T50" fmla="*/ 2586 w 5246"/>
                <a:gd name="T51" fmla="*/ 9 h 5610"/>
                <a:gd name="T52" fmla="*/ 791 w 5246"/>
                <a:gd name="T53" fmla="*/ 657 h 5610"/>
                <a:gd name="T54" fmla="*/ 720 w 5246"/>
                <a:gd name="T55" fmla="*/ 759 h 5610"/>
                <a:gd name="T56" fmla="*/ 791 w 5246"/>
                <a:gd name="T57" fmla="*/ 861 h 5610"/>
                <a:gd name="T58" fmla="*/ 1442 w 5246"/>
                <a:gd name="T59" fmla="*/ 1096 h 5610"/>
                <a:gd name="T60" fmla="*/ 1362 w 5246"/>
                <a:gd name="T61" fmla="*/ 1660 h 5610"/>
                <a:gd name="T62" fmla="*/ 1362 w 5246"/>
                <a:gd name="T63" fmla="*/ 3291 h 5610"/>
                <a:gd name="T64" fmla="*/ 1017 w 5246"/>
                <a:gd name="T65" fmla="*/ 3450 h 5610"/>
                <a:gd name="T66" fmla="*/ 760 w 5246"/>
                <a:gd name="T67" fmla="*/ 3669 h 5610"/>
                <a:gd name="T68" fmla="*/ 412 w 5246"/>
                <a:gd name="T69" fmla="*/ 5610 h 5610"/>
                <a:gd name="T70" fmla="*/ 4834 w 5246"/>
                <a:gd name="T71" fmla="*/ 5610 h 5610"/>
                <a:gd name="T72" fmla="*/ 4486 w 5246"/>
                <a:gd name="T73" fmla="*/ 3669 h 5610"/>
                <a:gd name="T74" fmla="*/ 3314 w 5246"/>
                <a:gd name="T75" fmla="*/ 3502 h 5610"/>
                <a:gd name="T76" fmla="*/ 2624 w 5246"/>
                <a:gd name="T77" fmla="*/ 4367 h 5610"/>
                <a:gd name="T78" fmla="*/ 2622 w 5246"/>
                <a:gd name="T79" fmla="*/ 4367 h 5610"/>
                <a:gd name="T80" fmla="*/ 1932 w 5246"/>
                <a:gd name="T81" fmla="*/ 3502 h 5610"/>
                <a:gd name="T82" fmla="*/ 2311 w 5246"/>
                <a:gd name="T83" fmla="*/ 3126 h 5610"/>
                <a:gd name="T84" fmla="*/ 1635 w 5246"/>
                <a:gd name="T85" fmla="*/ 2071 h 5610"/>
                <a:gd name="T86" fmla="*/ 1601 w 5246"/>
                <a:gd name="T87" fmla="*/ 1872 h 5610"/>
                <a:gd name="T88" fmla="*/ 2866 w 5246"/>
                <a:gd name="T89" fmla="*/ 1471 h 5610"/>
                <a:gd name="T90" fmla="*/ 3609 w 5246"/>
                <a:gd name="T91" fmla="*/ 2073 h 5610"/>
                <a:gd name="T92" fmla="*/ 2926 w 5246"/>
                <a:gd name="T93" fmla="*/ 3125 h 5610"/>
                <a:gd name="T94" fmla="*/ 3314 w 5246"/>
                <a:gd name="T95" fmla="*/ 3502 h 5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46" h="5610">
                  <a:moveTo>
                    <a:pt x="4486" y="3669"/>
                  </a:moveTo>
                  <a:cubicBezTo>
                    <a:pt x="4441" y="3561"/>
                    <a:pt x="4333" y="3492"/>
                    <a:pt x="4229" y="3450"/>
                  </a:cubicBezTo>
                  <a:lnTo>
                    <a:pt x="3885" y="3291"/>
                  </a:lnTo>
                  <a:cubicBezTo>
                    <a:pt x="3884" y="3038"/>
                    <a:pt x="3882" y="1778"/>
                    <a:pt x="3883" y="1645"/>
                  </a:cubicBezTo>
                  <a:cubicBezTo>
                    <a:pt x="3885" y="1439"/>
                    <a:pt x="3861" y="1255"/>
                    <a:pt x="3807" y="1096"/>
                  </a:cubicBezTo>
                  <a:lnTo>
                    <a:pt x="4236" y="941"/>
                  </a:lnTo>
                  <a:lnTo>
                    <a:pt x="4237" y="1337"/>
                  </a:lnTo>
                  <a:lnTo>
                    <a:pt x="4208" y="1337"/>
                  </a:lnTo>
                  <a:cubicBezTo>
                    <a:pt x="4187" y="1335"/>
                    <a:pt x="4169" y="1350"/>
                    <a:pt x="4167" y="1370"/>
                  </a:cubicBezTo>
                  <a:lnTo>
                    <a:pt x="4129" y="1698"/>
                  </a:lnTo>
                  <a:cubicBezTo>
                    <a:pt x="4128" y="1707"/>
                    <a:pt x="4131" y="1717"/>
                    <a:pt x="4137" y="1725"/>
                  </a:cubicBezTo>
                  <a:cubicBezTo>
                    <a:pt x="4144" y="1733"/>
                    <a:pt x="4153" y="1738"/>
                    <a:pt x="4163" y="1739"/>
                  </a:cubicBezTo>
                  <a:lnTo>
                    <a:pt x="4463" y="1739"/>
                  </a:lnTo>
                  <a:cubicBezTo>
                    <a:pt x="4473" y="1738"/>
                    <a:pt x="4482" y="1733"/>
                    <a:pt x="4488" y="1725"/>
                  </a:cubicBezTo>
                  <a:cubicBezTo>
                    <a:pt x="4495" y="1717"/>
                    <a:pt x="4497" y="1707"/>
                    <a:pt x="4496" y="1697"/>
                  </a:cubicBezTo>
                  <a:cubicBezTo>
                    <a:pt x="4489" y="1633"/>
                    <a:pt x="4481" y="1569"/>
                    <a:pt x="4474" y="1504"/>
                  </a:cubicBezTo>
                  <a:lnTo>
                    <a:pt x="4458" y="1370"/>
                  </a:lnTo>
                  <a:cubicBezTo>
                    <a:pt x="4456" y="1350"/>
                    <a:pt x="4438" y="1335"/>
                    <a:pt x="4417" y="1337"/>
                  </a:cubicBezTo>
                  <a:lnTo>
                    <a:pt x="4388" y="1337"/>
                  </a:lnTo>
                  <a:lnTo>
                    <a:pt x="4389" y="885"/>
                  </a:lnTo>
                  <a:lnTo>
                    <a:pt x="4404" y="880"/>
                  </a:lnTo>
                  <a:lnTo>
                    <a:pt x="4455" y="861"/>
                  </a:lnTo>
                  <a:cubicBezTo>
                    <a:pt x="4498" y="846"/>
                    <a:pt x="4527" y="805"/>
                    <a:pt x="4527" y="759"/>
                  </a:cubicBezTo>
                  <a:cubicBezTo>
                    <a:pt x="4527" y="714"/>
                    <a:pt x="4498" y="673"/>
                    <a:pt x="4455" y="657"/>
                  </a:cubicBezTo>
                  <a:lnTo>
                    <a:pt x="2660" y="9"/>
                  </a:lnTo>
                  <a:cubicBezTo>
                    <a:pt x="2636" y="0"/>
                    <a:pt x="2610" y="0"/>
                    <a:pt x="2586" y="9"/>
                  </a:cubicBezTo>
                  <a:lnTo>
                    <a:pt x="791" y="657"/>
                  </a:lnTo>
                  <a:cubicBezTo>
                    <a:pt x="748" y="673"/>
                    <a:pt x="720" y="714"/>
                    <a:pt x="720" y="759"/>
                  </a:cubicBezTo>
                  <a:cubicBezTo>
                    <a:pt x="720" y="805"/>
                    <a:pt x="748" y="846"/>
                    <a:pt x="791" y="861"/>
                  </a:cubicBezTo>
                  <a:lnTo>
                    <a:pt x="1442" y="1096"/>
                  </a:lnTo>
                  <a:cubicBezTo>
                    <a:pt x="1385" y="1260"/>
                    <a:pt x="1359" y="1449"/>
                    <a:pt x="1362" y="1660"/>
                  </a:cubicBezTo>
                  <a:lnTo>
                    <a:pt x="1362" y="3291"/>
                  </a:lnTo>
                  <a:lnTo>
                    <a:pt x="1017" y="3450"/>
                  </a:lnTo>
                  <a:cubicBezTo>
                    <a:pt x="913" y="3492"/>
                    <a:pt x="812" y="3557"/>
                    <a:pt x="760" y="3669"/>
                  </a:cubicBezTo>
                  <a:cubicBezTo>
                    <a:pt x="760" y="3669"/>
                    <a:pt x="0" y="5610"/>
                    <a:pt x="412" y="5610"/>
                  </a:cubicBezTo>
                  <a:lnTo>
                    <a:pt x="4834" y="5610"/>
                  </a:lnTo>
                  <a:cubicBezTo>
                    <a:pt x="5246" y="5610"/>
                    <a:pt x="4486" y="3669"/>
                    <a:pt x="4486" y="3669"/>
                  </a:cubicBezTo>
                  <a:close/>
                  <a:moveTo>
                    <a:pt x="3314" y="3502"/>
                  </a:moveTo>
                  <a:cubicBezTo>
                    <a:pt x="3314" y="3502"/>
                    <a:pt x="2735" y="3694"/>
                    <a:pt x="2624" y="4367"/>
                  </a:cubicBezTo>
                  <a:cubicBezTo>
                    <a:pt x="2624" y="4369"/>
                    <a:pt x="2623" y="4369"/>
                    <a:pt x="2622" y="4367"/>
                  </a:cubicBezTo>
                  <a:cubicBezTo>
                    <a:pt x="2511" y="3694"/>
                    <a:pt x="1932" y="3502"/>
                    <a:pt x="1932" y="3502"/>
                  </a:cubicBezTo>
                  <a:lnTo>
                    <a:pt x="2311" y="3126"/>
                  </a:lnTo>
                  <a:cubicBezTo>
                    <a:pt x="1777" y="2886"/>
                    <a:pt x="1635" y="2071"/>
                    <a:pt x="1635" y="2071"/>
                  </a:cubicBezTo>
                  <a:cubicBezTo>
                    <a:pt x="1604" y="1953"/>
                    <a:pt x="1601" y="1872"/>
                    <a:pt x="1601" y="1872"/>
                  </a:cubicBezTo>
                  <a:cubicBezTo>
                    <a:pt x="1868" y="1854"/>
                    <a:pt x="2803" y="1773"/>
                    <a:pt x="2866" y="1471"/>
                  </a:cubicBezTo>
                  <a:cubicBezTo>
                    <a:pt x="2954" y="1633"/>
                    <a:pt x="3421" y="2042"/>
                    <a:pt x="3609" y="2073"/>
                  </a:cubicBezTo>
                  <a:cubicBezTo>
                    <a:pt x="3609" y="2073"/>
                    <a:pt x="3426" y="2879"/>
                    <a:pt x="2926" y="3125"/>
                  </a:cubicBezTo>
                  <a:lnTo>
                    <a:pt x="3314" y="3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 animBg="1"/>
          <p:bldP spid="47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蓝灰风格毕业答辩设计PPT模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62f4693-34fc-4622-bfca-43fd35292e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c0fd1a-f671-402d-8da3-a1d48e8f671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68E1"/>
      </a:accent1>
      <a:accent2>
        <a:srgbClr val="8795B3"/>
      </a:accent2>
      <a:accent3>
        <a:srgbClr val="4B505B"/>
      </a:accent3>
      <a:accent4>
        <a:srgbClr val="588DCB"/>
      </a:accent4>
      <a:accent5>
        <a:srgbClr val="6B6B6B"/>
      </a:accent5>
      <a:accent6>
        <a:srgbClr val="595959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8E1"/>
    </a:accent1>
    <a:accent2>
      <a:srgbClr val="8795B3"/>
    </a:accent2>
    <a:accent3>
      <a:srgbClr val="4B505B"/>
    </a:accent3>
    <a:accent4>
      <a:srgbClr val="588DCB"/>
    </a:accent4>
    <a:accent5>
      <a:srgbClr val="6B6B6B"/>
    </a:accent5>
    <a:accent6>
      <a:srgbClr val="59595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2674</Words>
  <Application>Microsoft Office PowerPoint</Application>
  <PresentationFormat>宽屏</PresentationFormat>
  <Paragraphs>339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Aharoni</vt:lpstr>
      <vt:lpstr>Bebas Neue</vt:lpstr>
      <vt:lpstr>맑은 고딕</vt:lpstr>
      <vt:lpstr>Open Sans</vt:lpstr>
      <vt:lpstr>Open Sans Condensed Light</vt:lpstr>
      <vt:lpstr>Roboto condensed</vt:lpstr>
      <vt:lpstr>等线</vt:lpstr>
      <vt:lpstr>微软雅黑</vt:lpstr>
      <vt:lpstr>字魂59号-创粗黑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简约蓝灰风格毕业答辩设计PPT模板</dc:title>
  <dc:creator>.</dc:creator>
  <cp:lastModifiedBy>Administrator</cp:lastModifiedBy>
  <cp:revision>572</cp:revision>
  <dcterms:created xsi:type="dcterms:W3CDTF">2018-01-07T13:00:00Z</dcterms:created>
  <dcterms:modified xsi:type="dcterms:W3CDTF">2019-06-22T07:28:00Z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2052-11.1.0.8214</vt:lpwstr>
  </property>
</Properties>
</file>